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4" r:id="rId3"/>
    <p:sldId id="452" r:id="rId4"/>
    <p:sldId id="383" r:id="rId5"/>
    <p:sldId id="387" r:id="rId6"/>
    <p:sldId id="366" r:id="rId7"/>
    <p:sldId id="291" r:id="rId8"/>
    <p:sldId id="283" r:id="rId9"/>
    <p:sldId id="285" r:id="rId10"/>
    <p:sldId id="272" r:id="rId11"/>
    <p:sldId id="274" r:id="rId12"/>
    <p:sldId id="282" r:id="rId13"/>
    <p:sldId id="281" r:id="rId14"/>
    <p:sldId id="641" r:id="rId15"/>
    <p:sldId id="642" r:id="rId16"/>
    <p:sldId id="643" r:id="rId17"/>
    <p:sldId id="644" r:id="rId18"/>
    <p:sldId id="655" r:id="rId19"/>
    <p:sldId id="645" r:id="rId20"/>
    <p:sldId id="646" r:id="rId21"/>
    <p:sldId id="4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0923407301361"/>
          <c:y val="3.1946563320209974E-2"/>
          <c:w val="0.88103925077547152"/>
          <c:h val="0.88199023950131261"/>
        </c:manualLayout>
      </c:layout>
      <c:lineChart>
        <c:grouping val="stacked"/>
        <c:varyColors val="0"/>
        <c:ser>
          <c:idx val="0"/>
          <c:order val="0"/>
          <c:dLbls>
            <c:dLbl>
              <c:idx val="0"/>
              <c:layout>
                <c:manualLayout>
                  <c:x val="-4.3939393939393945E-2"/>
                  <c:y val="-2.86458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E-4A4F-A3F6-F4F0CC34C8AC}"/>
                </c:ext>
              </c:extLst>
            </c:dLbl>
            <c:dLbl>
              <c:idx val="1"/>
              <c:layout>
                <c:manualLayout>
                  <c:x val="-5.1515151515151542E-2"/>
                  <c:y val="-3.6458333333333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DE-4A4F-A3F6-F4F0CC34C8AC}"/>
                </c:ext>
              </c:extLst>
            </c:dLbl>
            <c:dLbl>
              <c:idx val="2"/>
              <c:layout>
                <c:manualLayout>
                  <c:x val="-6.2121212121212174E-2"/>
                  <c:y val="-3.38541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E-4A4F-A3F6-F4F0CC34C8AC}"/>
                </c:ext>
              </c:extLst>
            </c:dLbl>
            <c:dLbl>
              <c:idx val="3"/>
              <c:layout>
                <c:manualLayout>
                  <c:x val="-4.6969696969696981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E-4A4F-A3F6-F4F0CC34C8AC}"/>
                </c:ext>
              </c:extLst>
            </c:dLbl>
            <c:dLbl>
              <c:idx val="4"/>
              <c:layout>
                <c:manualLayout>
                  <c:x val="-6.666666666666668E-2"/>
                  <c:y val="-3.6458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E-4A4F-A3F6-F4F0CC34C8AC}"/>
                </c:ext>
              </c:extLst>
            </c:dLbl>
            <c:dLbl>
              <c:idx val="5"/>
              <c:layout>
                <c:manualLayout>
                  <c:x val="-9.2424242424242561E-2"/>
                  <c:y val="-3.385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E-4A4F-A3F6-F4F0CC34C8AC}"/>
                </c:ext>
              </c:extLst>
            </c:dLbl>
            <c:dLbl>
              <c:idx val="6"/>
              <c:layout>
                <c:manualLayout>
                  <c:x val="-6.8181818181818288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E-4A4F-A3F6-F4F0CC34C8AC}"/>
                </c:ext>
              </c:extLst>
            </c:dLbl>
            <c:dLbl>
              <c:idx val="7"/>
              <c:layout>
                <c:manualLayout>
                  <c:x val="-3.7878191362443344E-3"/>
                  <c:y val="-6.249979494750659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fld id="{94A6A0F9-A2AD-401E-8FDA-109852691734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274242424242423"/>
                      <c:h val="6.2057291666666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DE-4A4F-A3F6-F4F0CC34C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Sheet1!$A$1:$A$8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50162</c:v>
                </c:pt>
                <c:pt idx="1">
                  <c:v>58630</c:v>
                </c:pt>
                <c:pt idx="2">
                  <c:v>67263</c:v>
                </c:pt>
                <c:pt idx="3">
                  <c:v>77321</c:v>
                </c:pt>
                <c:pt idx="4">
                  <c:v>95099</c:v>
                </c:pt>
                <c:pt idx="5">
                  <c:v>105448</c:v>
                </c:pt>
                <c:pt idx="6">
                  <c:v>112403.92</c:v>
                </c:pt>
                <c:pt idx="7">
                  <c:v>117647.19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1D-40DA-955E-CBAF391D9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79424"/>
        <c:axId val="80280960"/>
      </c:lineChart>
      <c:catAx>
        <c:axId val="8027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280960"/>
        <c:crosses val="autoZero"/>
        <c:auto val="1"/>
        <c:lblAlgn val="ctr"/>
        <c:lblOffset val="100"/>
        <c:noMultiLvlLbl val="0"/>
      </c:catAx>
      <c:valAx>
        <c:axId val="80280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27942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4C00B-455A-4F08-BEF6-4AC6D5722890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2E26E6E-CB6E-4F76-9D3C-AF90FDBDD9CB}">
      <dgm:prSet phldrT="[Text]" custT="1"/>
      <dgm:spPr/>
      <dgm:t>
        <a:bodyPr/>
        <a:lstStyle/>
        <a:p>
          <a:r>
            <a:rPr lang="en-IN" sz="2400" b="1" dirty="0"/>
            <a:t>PFMS Transaction System</a:t>
          </a:r>
        </a:p>
      </dgm:t>
    </dgm:pt>
    <dgm:pt modelId="{6D7D2C46-A98C-4A77-B932-1656676BA9B3}" type="parTrans" cxnId="{226E08D4-9233-4E62-B389-741F81A84C07}">
      <dgm:prSet/>
      <dgm:spPr/>
      <dgm:t>
        <a:bodyPr/>
        <a:lstStyle/>
        <a:p>
          <a:endParaRPr lang="en-IN" sz="5400"/>
        </a:p>
      </dgm:t>
    </dgm:pt>
    <dgm:pt modelId="{42AD98A5-350F-42E4-B718-23B095241CBA}" type="sibTrans" cxnId="{226E08D4-9233-4E62-B389-741F81A84C07}">
      <dgm:prSet/>
      <dgm:spPr/>
      <dgm:t>
        <a:bodyPr/>
        <a:lstStyle/>
        <a:p>
          <a:endParaRPr lang="en-IN" sz="5400"/>
        </a:p>
      </dgm:t>
    </dgm:pt>
    <dgm:pt modelId="{4E94B554-B2AA-4609-BF93-2A64EBB115CE}">
      <dgm:prSet phldrT="[Text]" custT="1"/>
      <dgm:spPr/>
      <dgm:t>
        <a:bodyPr/>
        <a:lstStyle/>
        <a:p>
          <a:r>
            <a:rPr lang="en-IN" sz="2000" dirty="0"/>
            <a:t>UIDAI</a:t>
          </a:r>
        </a:p>
      </dgm:t>
    </dgm:pt>
    <dgm:pt modelId="{0150198A-DA05-4576-BC29-9DF2DE9CB4CA}" type="parTrans" cxnId="{E8214563-6A15-4AA4-A46D-7EFC1CDD24F1}">
      <dgm:prSet custT="1"/>
      <dgm:spPr/>
      <dgm:t>
        <a:bodyPr/>
        <a:lstStyle/>
        <a:p>
          <a:endParaRPr lang="en-IN" sz="1400"/>
        </a:p>
      </dgm:t>
    </dgm:pt>
    <dgm:pt modelId="{1A877BD1-5AD8-4583-A898-828AB69AB7F1}" type="sibTrans" cxnId="{E8214563-6A15-4AA4-A46D-7EFC1CDD24F1}">
      <dgm:prSet/>
      <dgm:spPr/>
      <dgm:t>
        <a:bodyPr/>
        <a:lstStyle/>
        <a:p>
          <a:endParaRPr lang="en-IN" sz="5400"/>
        </a:p>
      </dgm:t>
    </dgm:pt>
    <dgm:pt modelId="{60A3A97F-4710-40A8-812F-A81E85421513}">
      <dgm:prSet phldrT="[Text]" custT="1"/>
      <dgm:spPr/>
      <dgm:t>
        <a:bodyPr/>
        <a:lstStyle/>
        <a:p>
          <a:r>
            <a:rPr lang="en-IN" sz="2000" dirty="0"/>
            <a:t>Citizen</a:t>
          </a:r>
        </a:p>
      </dgm:t>
    </dgm:pt>
    <dgm:pt modelId="{65022E87-CF27-4C50-AC5A-1D400328BB3A}" type="parTrans" cxnId="{76D24F64-E3A0-4FCB-9339-46A4EDB3EEA8}">
      <dgm:prSet custT="1"/>
      <dgm:spPr/>
      <dgm:t>
        <a:bodyPr/>
        <a:lstStyle/>
        <a:p>
          <a:endParaRPr lang="en-IN" sz="1400"/>
        </a:p>
      </dgm:t>
    </dgm:pt>
    <dgm:pt modelId="{D60FE0C6-6CDD-4C26-8AD2-F7C1BEDCF601}" type="sibTrans" cxnId="{76D24F64-E3A0-4FCB-9339-46A4EDB3EEA8}">
      <dgm:prSet/>
      <dgm:spPr/>
      <dgm:t>
        <a:bodyPr/>
        <a:lstStyle/>
        <a:p>
          <a:endParaRPr lang="en-IN" sz="5400"/>
        </a:p>
      </dgm:t>
    </dgm:pt>
    <dgm:pt modelId="{B49E2A42-921D-4A43-9DFD-51B8F2E27D30}">
      <dgm:prSet phldrT="[Text]" custT="1"/>
      <dgm:spPr/>
      <dgm:t>
        <a:bodyPr/>
        <a:lstStyle/>
        <a:p>
          <a:r>
            <a:rPr lang="en-IN" sz="2400" dirty="0"/>
            <a:t>Banks</a:t>
          </a:r>
        </a:p>
      </dgm:t>
    </dgm:pt>
    <dgm:pt modelId="{1718DF02-6EDA-420C-BBB8-8022D502692F}" type="parTrans" cxnId="{C4DB788C-9A8B-460A-9C25-EA1B6365F7B8}">
      <dgm:prSet custT="1"/>
      <dgm:spPr/>
      <dgm:t>
        <a:bodyPr/>
        <a:lstStyle/>
        <a:p>
          <a:endParaRPr lang="en-IN" sz="1400"/>
        </a:p>
      </dgm:t>
    </dgm:pt>
    <dgm:pt modelId="{1F0AA127-7541-4F44-AE37-A42473C5BAD8}" type="sibTrans" cxnId="{C4DB788C-9A8B-460A-9C25-EA1B6365F7B8}">
      <dgm:prSet/>
      <dgm:spPr/>
      <dgm:t>
        <a:bodyPr/>
        <a:lstStyle/>
        <a:p>
          <a:endParaRPr lang="en-IN" sz="5400"/>
        </a:p>
      </dgm:t>
    </dgm:pt>
    <dgm:pt modelId="{589BE9BF-0BBF-4643-9046-F1C05A075152}">
      <dgm:prSet phldrT="[Text]" custT="1"/>
      <dgm:spPr/>
      <dgm:t>
        <a:bodyPr/>
        <a:lstStyle/>
        <a:p>
          <a:r>
            <a:rPr lang="en-IN" sz="2000" dirty="0"/>
            <a:t>Post Offices</a:t>
          </a:r>
        </a:p>
      </dgm:t>
    </dgm:pt>
    <dgm:pt modelId="{B236B807-5D0E-4F30-9246-1BBBADBE82B4}" type="parTrans" cxnId="{53EB7F01-DD08-49B0-8B4B-6C0832E685AD}">
      <dgm:prSet custT="1"/>
      <dgm:spPr/>
      <dgm:t>
        <a:bodyPr/>
        <a:lstStyle/>
        <a:p>
          <a:endParaRPr lang="en-IN" sz="1400"/>
        </a:p>
      </dgm:t>
    </dgm:pt>
    <dgm:pt modelId="{8D3CFEE5-88EF-4573-B669-7DE12AB66AF8}" type="sibTrans" cxnId="{53EB7F01-DD08-49B0-8B4B-6C0832E685AD}">
      <dgm:prSet/>
      <dgm:spPr/>
      <dgm:t>
        <a:bodyPr/>
        <a:lstStyle/>
        <a:p>
          <a:endParaRPr lang="en-IN" sz="5400"/>
        </a:p>
      </dgm:t>
    </dgm:pt>
    <dgm:pt modelId="{7207B09A-D60C-467F-8D5D-7A83C1201578}">
      <dgm:prSet custT="1"/>
      <dgm:spPr/>
      <dgm:t>
        <a:bodyPr/>
        <a:lstStyle/>
        <a:p>
          <a:r>
            <a:rPr lang="en-IN" sz="1600" dirty="0"/>
            <a:t>PD</a:t>
          </a:r>
        </a:p>
        <a:p>
          <a:r>
            <a:rPr lang="en-IN" sz="1400" dirty="0"/>
            <a:t>(Sanction)</a:t>
          </a:r>
          <a:endParaRPr lang="en-IN" sz="1600" dirty="0"/>
        </a:p>
      </dgm:t>
    </dgm:pt>
    <dgm:pt modelId="{FC33D630-A908-46F5-A167-4203E3AC1D64}" type="parTrans" cxnId="{15794FE6-FED7-458D-B9B3-6110333B6253}">
      <dgm:prSet custT="1"/>
      <dgm:spPr/>
      <dgm:t>
        <a:bodyPr/>
        <a:lstStyle/>
        <a:p>
          <a:endParaRPr lang="en-IN" sz="1400"/>
        </a:p>
      </dgm:t>
    </dgm:pt>
    <dgm:pt modelId="{AF63810E-FED6-4E37-AB89-19E8043A3124}" type="sibTrans" cxnId="{15794FE6-FED7-458D-B9B3-6110333B6253}">
      <dgm:prSet/>
      <dgm:spPr/>
      <dgm:t>
        <a:bodyPr/>
        <a:lstStyle/>
        <a:p>
          <a:endParaRPr lang="en-IN" sz="5400"/>
        </a:p>
      </dgm:t>
    </dgm:pt>
    <dgm:pt modelId="{3873FE17-4327-4F44-B04A-E69E583BADD1}">
      <dgm:prSet custT="1"/>
      <dgm:spPr/>
      <dgm:t>
        <a:bodyPr/>
        <a:lstStyle/>
        <a:p>
          <a:r>
            <a:rPr lang="en-IN" sz="1600" dirty="0"/>
            <a:t>DDO- Bill</a:t>
          </a:r>
          <a:r>
            <a:rPr lang="en-IN" sz="1200" dirty="0"/>
            <a:t> Preparation</a:t>
          </a:r>
        </a:p>
      </dgm:t>
    </dgm:pt>
    <dgm:pt modelId="{D6F2D2EF-AEF8-434D-9DAE-EECED6D7E947}" type="parTrans" cxnId="{D0E650C6-FDF4-4AB9-B54A-57F8414D8920}">
      <dgm:prSet custT="1"/>
      <dgm:spPr/>
      <dgm:t>
        <a:bodyPr/>
        <a:lstStyle/>
        <a:p>
          <a:endParaRPr lang="en-IN" sz="1400"/>
        </a:p>
      </dgm:t>
    </dgm:pt>
    <dgm:pt modelId="{D9F179A0-57C9-4E9C-83F6-5B8A4B9EB1D1}" type="sibTrans" cxnId="{D0E650C6-FDF4-4AB9-B54A-57F8414D8920}">
      <dgm:prSet/>
      <dgm:spPr/>
      <dgm:t>
        <a:bodyPr/>
        <a:lstStyle/>
        <a:p>
          <a:endParaRPr lang="en-IN" sz="5400"/>
        </a:p>
      </dgm:t>
    </dgm:pt>
    <dgm:pt modelId="{C0D10675-1309-4F86-AA51-0546D8D58836}">
      <dgm:prSet custT="1"/>
      <dgm:spPr/>
      <dgm:t>
        <a:bodyPr/>
        <a:lstStyle/>
        <a:p>
          <a:r>
            <a:rPr lang="en-IN" sz="1500" dirty="0"/>
            <a:t>PAO - Payments</a:t>
          </a:r>
        </a:p>
      </dgm:t>
    </dgm:pt>
    <dgm:pt modelId="{F489188B-11D3-499C-A9B7-33C7FB6DA462}" type="parTrans" cxnId="{FD2DE9B3-4CEC-49CD-8EDE-D98E6F1A9AA9}">
      <dgm:prSet custT="1"/>
      <dgm:spPr/>
      <dgm:t>
        <a:bodyPr/>
        <a:lstStyle/>
        <a:p>
          <a:endParaRPr lang="en-IN" sz="1400"/>
        </a:p>
      </dgm:t>
    </dgm:pt>
    <dgm:pt modelId="{D3982917-3716-43CE-B002-02CFCBE69710}" type="sibTrans" cxnId="{FD2DE9B3-4CEC-49CD-8EDE-D98E6F1A9AA9}">
      <dgm:prSet/>
      <dgm:spPr/>
      <dgm:t>
        <a:bodyPr/>
        <a:lstStyle/>
        <a:p>
          <a:endParaRPr lang="en-IN" sz="5400"/>
        </a:p>
      </dgm:t>
    </dgm:pt>
    <dgm:pt modelId="{68458785-3E92-40A8-AB65-3BD71964BAF9}">
      <dgm:prSet custT="1"/>
      <dgm:spPr/>
      <dgm:t>
        <a:bodyPr/>
        <a:lstStyle/>
        <a:p>
          <a:r>
            <a:rPr lang="en-US" sz="1400" dirty="0"/>
            <a:t>MIS Users for Analytical Approach</a:t>
          </a:r>
          <a:endParaRPr lang="en-IN" sz="1400" dirty="0"/>
        </a:p>
      </dgm:t>
    </dgm:pt>
    <dgm:pt modelId="{E3EF3977-FE73-4FA7-BC37-25C772E85826}" type="parTrans" cxnId="{431CCB6E-FA6F-415C-A318-BB44EC3F8C45}">
      <dgm:prSet custT="1"/>
      <dgm:spPr/>
      <dgm:t>
        <a:bodyPr/>
        <a:lstStyle/>
        <a:p>
          <a:endParaRPr lang="en-IN" sz="1400"/>
        </a:p>
      </dgm:t>
    </dgm:pt>
    <dgm:pt modelId="{251B27F9-A647-4F36-89F6-6BAFDE85F2F5}" type="sibTrans" cxnId="{431CCB6E-FA6F-415C-A318-BB44EC3F8C45}">
      <dgm:prSet/>
      <dgm:spPr/>
      <dgm:t>
        <a:bodyPr/>
        <a:lstStyle/>
        <a:p>
          <a:endParaRPr lang="en-IN" sz="5400"/>
        </a:p>
      </dgm:t>
    </dgm:pt>
    <dgm:pt modelId="{D3A9D4BB-ACF2-4172-A9D5-C70385419A17}">
      <dgm:prSet custT="1"/>
      <dgm:spPr/>
      <dgm:t>
        <a:bodyPr/>
        <a:lstStyle/>
        <a:p>
          <a:r>
            <a:rPr lang="en-IN" sz="1400" dirty="0"/>
            <a:t>State Govt. (Depts/</a:t>
          </a:r>
          <a:br>
            <a:rPr lang="en-IN" sz="1400" dirty="0"/>
          </a:br>
          <a:r>
            <a:rPr lang="en-IN" sz="1400" dirty="0"/>
            <a:t>Treasury..)</a:t>
          </a:r>
        </a:p>
      </dgm:t>
    </dgm:pt>
    <dgm:pt modelId="{011CD1D6-A206-4970-8995-7AC680560188}" type="parTrans" cxnId="{5A4A570B-1521-4720-9139-EF99EFEBFAA5}">
      <dgm:prSet custT="1"/>
      <dgm:spPr/>
      <dgm:t>
        <a:bodyPr/>
        <a:lstStyle/>
        <a:p>
          <a:endParaRPr lang="en-IN" sz="1400"/>
        </a:p>
      </dgm:t>
    </dgm:pt>
    <dgm:pt modelId="{EDABC988-5EFF-43E2-A53D-3C58A656A312}" type="sibTrans" cxnId="{5A4A570B-1521-4720-9139-EF99EFEBFAA5}">
      <dgm:prSet/>
      <dgm:spPr/>
      <dgm:t>
        <a:bodyPr/>
        <a:lstStyle/>
        <a:p>
          <a:endParaRPr lang="en-IN" sz="5400"/>
        </a:p>
      </dgm:t>
    </dgm:pt>
    <dgm:pt modelId="{6240D91A-D08C-4CEB-926B-1116EBD2C0DC}">
      <dgm:prSet custT="1"/>
      <dgm:spPr/>
      <dgm:t>
        <a:bodyPr/>
        <a:lstStyle/>
        <a:p>
          <a:r>
            <a:rPr lang="en-US" sz="1400" dirty="0"/>
            <a:t>Imp. Agency</a:t>
          </a:r>
        </a:p>
        <a:p>
          <a:r>
            <a:rPr lang="en-US" sz="1400" dirty="0"/>
            <a:t>(E-</a:t>
          </a:r>
          <a:r>
            <a:rPr lang="en-US" sz="1400" dirty="0" err="1"/>
            <a:t>Pmnt</a:t>
          </a:r>
          <a:r>
            <a:rPr lang="en-US" sz="1400" dirty="0"/>
            <a:t> &amp; other trans)</a:t>
          </a:r>
          <a:endParaRPr lang="en-IN" sz="1400" dirty="0"/>
        </a:p>
      </dgm:t>
    </dgm:pt>
    <dgm:pt modelId="{E4684420-4D10-4773-BAE6-BEDB08341175}" type="parTrans" cxnId="{FF8916A3-07BA-4A54-A736-57090DD645A6}">
      <dgm:prSet custT="1"/>
      <dgm:spPr/>
      <dgm:t>
        <a:bodyPr/>
        <a:lstStyle/>
        <a:p>
          <a:endParaRPr lang="en-IN" sz="1400"/>
        </a:p>
      </dgm:t>
    </dgm:pt>
    <dgm:pt modelId="{067B88BC-1990-4298-B0E6-FBB313B96B01}" type="sibTrans" cxnId="{FF8916A3-07BA-4A54-A736-57090DD645A6}">
      <dgm:prSet/>
      <dgm:spPr/>
      <dgm:t>
        <a:bodyPr/>
        <a:lstStyle/>
        <a:p>
          <a:endParaRPr lang="en-IN" sz="5400"/>
        </a:p>
      </dgm:t>
    </dgm:pt>
    <dgm:pt modelId="{4879F7D6-3F4F-4033-A7FC-145FC085879A}">
      <dgm:prSet custT="1"/>
      <dgm:spPr/>
      <dgm:t>
        <a:bodyPr/>
        <a:lstStyle/>
        <a:p>
          <a:r>
            <a:rPr lang="en-IN" sz="1400" dirty="0"/>
            <a:t>External Sys (</a:t>
          </a:r>
          <a:r>
            <a:rPr lang="en-IN" sz="1400" dirty="0" err="1"/>
            <a:t>NregaSoft</a:t>
          </a:r>
          <a:r>
            <a:rPr lang="en-IN" sz="1400" dirty="0"/>
            <a:t>/</a:t>
          </a:r>
          <a:r>
            <a:rPr lang="en-IN" sz="1400" dirty="0" err="1"/>
            <a:t>AwasSoft</a:t>
          </a:r>
          <a:r>
            <a:rPr lang="en-IN" sz="1400" dirty="0"/>
            <a:t>/MCTS..)</a:t>
          </a:r>
        </a:p>
      </dgm:t>
    </dgm:pt>
    <dgm:pt modelId="{F9203140-8F20-43FB-8CD0-5F77C3D94852}" type="parTrans" cxnId="{FDC298F6-100B-4CA3-A8C6-47CED9126C71}">
      <dgm:prSet custT="1"/>
      <dgm:spPr/>
      <dgm:t>
        <a:bodyPr/>
        <a:lstStyle/>
        <a:p>
          <a:endParaRPr lang="en-IN" sz="1400"/>
        </a:p>
      </dgm:t>
    </dgm:pt>
    <dgm:pt modelId="{0EBBEF54-9443-4C4F-B907-0E3EC5F0203A}" type="sibTrans" cxnId="{FDC298F6-100B-4CA3-A8C6-47CED9126C71}">
      <dgm:prSet/>
      <dgm:spPr/>
      <dgm:t>
        <a:bodyPr/>
        <a:lstStyle/>
        <a:p>
          <a:endParaRPr lang="en-IN" sz="5400"/>
        </a:p>
      </dgm:t>
    </dgm:pt>
    <dgm:pt modelId="{B72A8B69-13BA-4440-BDAB-E23EE27CEBDD}" type="pres">
      <dgm:prSet presAssocID="{56D4C00B-455A-4F08-BEF6-4AC6D57228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D8A504B-D785-4260-99C2-648DB530C916}" type="pres">
      <dgm:prSet presAssocID="{C2E26E6E-CB6E-4F76-9D3C-AF90FDBDD9CB}" presName="centerShape" presStyleLbl="node0" presStyleIdx="0" presStyleCnt="1" custScaleX="207229" custScaleY="197518"/>
      <dgm:spPr/>
      <dgm:t>
        <a:bodyPr/>
        <a:lstStyle/>
        <a:p>
          <a:endParaRPr lang="en-IN"/>
        </a:p>
      </dgm:t>
    </dgm:pt>
    <dgm:pt modelId="{5BFD4313-3210-4C10-8073-DDCAEC89E1E1}" type="pres">
      <dgm:prSet presAssocID="{0150198A-DA05-4576-BC29-9DF2DE9CB4CA}" presName="Name9" presStyleLbl="parChTrans1D2" presStyleIdx="0" presStyleCnt="11"/>
      <dgm:spPr/>
      <dgm:t>
        <a:bodyPr/>
        <a:lstStyle/>
        <a:p>
          <a:endParaRPr lang="en-IN"/>
        </a:p>
      </dgm:t>
    </dgm:pt>
    <dgm:pt modelId="{E30A6619-8692-4204-8BDE-824AF5A7ABEF}" type="pres">
      <dgm:prSet presAssocID="{0150198A-DA05-4576-BC29-9DF2DE9CB4CA}" presName="connTx" presStyleLbl="parChTrans1D2" presStyleIdx="0" presStyleCnt="11"/>
      <dgm:spPr/>
      <dgm:t>
        <a:bodyPr/>
        <a:lstStyle/>
        <a:p>
          <a:endParaRPr lang="en-IN"/>
        </a:p>
      </dgm:t>
    </dgm:pt>
    <dgm:pt modelId="{EBF156DD-1661-4412-B212-D477248B9D08}" type="pres">
      <dgm:prSet presAssocID="{4E94B554-B2AA-4609-BF93-2A64EBB115CE}" presName="node" presStyleLbl="node1" presStyleIdx="0" presStyleCnt="11" custRadScaleRad="100538" custRadScaleInc="-27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F7BC2A-B6FE-47C0-9875-C0D845451829}" type="pres">
      <dgm:prSet presAssocID="{011CD1D6-A206-4970-8995-7AC680560188}" presName="Name9" presStyleLbl="parChTrans1D2" presStyleIdx="1" presStyleCnt="11"/>
      <dgm:spPr/>
      <dgm:t>
        <a:bodyPr/>
        <a:lstStyle/>
        <a:p>
          <a:endParaRPr lang="en-IN"/>
        </a:p>
      </dgm:t>
    </dgm:pt>
    <dgm:pt modelId="{003A15B7-EA47-46C8-8336-FE1A29DC0912}" type="pres">
      <dgm:prSet presAssocID="{011CD1D6-A206-4970-8995-7AC680560188}" presName="connTx" presStyleLbl="parChTrans1D2" presStyleIdx="1" presStyleCnt="11"/>
      <dgm:spPr/>
      <dgm:t>
        <a:bodyPr/>
        <a:lstStyle/>
        <a:p>
          <a:endParaRPr lang="en-IN"/>
        </a:p>
      </dgm:t>
    </dgm:pt>
    <dgm:pt modelId="{C50F2092-CE41-49CB-8F01-039FE7C00F04}" type="pres">
      <dgm:prSet presAssocID="{D3A9D4BB-ACF2-4172-A9D5-C70385419A1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A1DEC4-BF5D-49F5-BA14-FEB6C2A02BBB}" type="pres">
      <dgm:prSet presAssocID="{65022E87-CF27-4C50-AC5A-1D400328BB3A}" presName="Name9" presStyleLbl="parChTrans1D2" presStyleIdx="2" presStyleCnt="11"/>
      <dgm:spPr/>
      <dgm:t>
        <a:bodyPr/>
        <a:lstStyle/>
        <a:p>
          <a:endParaRPr lang="en-IN"/>
        </a:p>
      </dgm:t>
    </dgm:pt>
    <dgm:pt modelId="{55F9535C-B628-4013-89E9-BA4DBEB81FB6}" type="pres">
      <dgm:prSet presAssocID="{65022E87-CF27-4C50-AC5A-1D400328BB3A}" presName="connTx" presStyleLbl="parChTrans1D2" presStyleIdx="2" presStyleCnt="11"/>
      <dgm:spPr/>
      <dgm:t>
        <a:bodyPr/>
        <a:lstStyle/>
        <a:p>
          <a:endParaRPr lang="en-IN"/>
        </a:p>
      </dgm:t>
    </dgm:pt>
    <dgm:pt modelId="{60C4971D-D7C3-49D3-9C63-262D4398F3A1}" type="pres">
      <dgm:prSet presAssocID="{60A3A97F-4710-40A8-812F-A81E8542151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5CB303-F087-44F1-A802-514AAA9AF734}" type="pres">
      <dgm:prSet presAssocID="{E4684420-4D10-4773-BAE6-BEDB08341175}" presName="Name9" presStyleLbl="parChTrans1D2" presStyleIdx="3" presStyleCnt="11"/>
      <dgm:spPr/>
      <dgm:t>
        <a:bodyPr/>
        <a:lstStyle/>
        <a:p>
          <a:endParaRPr lang="en-IN"/>
        </a:p>
      </dgm:t>
    </dgm:pt>
    <dgm:pt modelId="{5C08E1D2-20E1-408B-9C5C-AE4DF5107E65}" type="pres">
      <dgm:prSet presAssocID="{E4684420-4D10-4773-BAE6-BEDB08341175}" presName="connTx" presStyleLbl="parChTrans1D2" presStyleIdx="3" presStyleCnt="11"/>
      <dgm:spPr/>
      <dgm:t>
        <a:bodyPr/>
        <a:lstStyle/>
        <a:p>
          <a:endParaRPr lang="en-IN"/>
        </a:p>
      </dgm:t>
    </dgm:pt>
    <dgm:pt modelId="{6BA7C48A-3A16-4A38-880C-22C936572B70}" type="pres">
      <dgm:prSet presAssocID="{6240D91A-D08C-4CEB-926B-1116EBD2C0D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D28485-3611-4044-B1D2-F458DDF50230}" type="pres">
      <dgm:prSet presAssocID="{E3EF3977-FE73-4FA7-BC37-25C772E85826}" presName="Name9" presStyleLbl="parChTrans1D2" presStyleIdx="4" presStyleCnt="11"/>
      <dgm:spPr/>
      <dgm:t>
        <a:bodyPr/>
        <a:lstStyle/>
        <a:p>
          <a:endParaRPr lang="en-IN"/>
        </a:p>
      </dgm:t>
    </dgm:pt>
    <dgm:pt modelId="{25260E13-D22E-4ECE-AC64-3D1FF6F9B79E}" type="pres">
      <dgm:prSet presAssocID="{E3EF3977-FE73-4FA7-BC37-25C772E85826}" presName="connTx" presStyleLbl="parChTrans1D2" presStyleIdx="4" presStyleCnt="11"/>
      <dgm:spPr/>
      <dgm:t>
        <a:bodyPr/>
        <a:lstStyle/>
        <a:p>
          <a:endParaRPr lang="en-IN"/>
        </a:p>
      </dgm:t>
    </dgm:pt>
    <dgm:pt modelId="{BF66AE8D-D73F-4929-B419-012D705739FB}" type="pres">
      <dgm:prSet presAssocID="{68458785-3E92-40A8-AB65-3BD71964BAF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DE8CD5-B2FF-44B4-B696-64E8690B7AF6}" type="pres">
      <dgm:prSet presAssocID="{1718DF02-6EDA-420C-BBB8-8022D502692F}" presName="Name9" presStyleLbl="parChTrans1D2" presStyleIdx="5" presStyleCnt="11"/>
      <dgm:spPr/>
      <dgm:t>
        <a:bodyPr/>
        <a:lstStyle/>
        <a:p>
          <a:endParaRPr lang="en-IN"/>
        </a:p>
      </dgm:t>
    </dgm:pt>
    <dgm:pt modelId="{3A473D3A-1B10-4F0D-9967-8727C5F8CBD9}" type="pres">
      <dgm:prSet presAssocID="{1718DF02-6EDA-420C-BBB8-8022D502692F}" presName="connTx" presStyleLbl="parChTrans1D2" presStyleIdx="5" presStyleCnt="11"/>
      <dgm:spPr/>
      <dgm:t>
        <a:bodyPr/>
        <a:lstStyle/>
        <a:p>
          <a:endParaRPr lang="en-IN"/>
        </a:p>
      </dgm:t>
    </dgm:pt>
    <dgm:pt modelId="{0A41B832-DC42-4710-8BD5-018C23E69757}" type="pres">
      <dgm:prSet presAssocID="{B49E2A42-921D-4A43-9DFD-51B8F2E27D3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7C802C-9E73-437D-9CE4-607F0656F84A}" type="pres">
      <dgm:prSet presAssocID="{F9203140-8F20-43FB-8CD0-5F77C3D94852}" presName="Name9" presStyleLbl="parChTrans1D2" presStyleIdx="6" presStyleCnt="11"/>
      <dgm:spPr/>
      <dgm:t>
        <a:bodyPr/>
        <a:lstStyle/>
        <a:p>
          <a:endParaRPr lang="en-IN"/>
        </a:p>
      </dgm:t>
    </dgm:pt>
    <dgm:pt modelId="{03D2B6C5-81C1-431F-918E-5B0EAF88C46C}" type="pres">
      <dgm:prSet presAssocID="{F9203140-8F20-43FB-8CD0-5F77C3D94852}" presName="connTx" presStyleLbl="parChTrans1D2" presStyleIdx="6" presStyleCnt="11"/>
      <dgm:spPr/>
      <dgm:t>
        <a:bodyPr/>
        <a:lstStyle/>
        <a:p>
          <a:endParaRPr lang="en-IN"/>
        </a:p>
      </dgm:t>
    </dgm:pt>
    <dgm:pt modelId="{D6E81AD6-ACE4-4B33-820B-CE014F79B5AF}" type="pres">
      <dgm:prSet presAssocID="{4879F7D6-3F4F-4033-A7FC-145FC085879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506D95-8EED-4A8A-999A-7EC24BF86CEA}" type="pres">
      <dgm:prSet presAssocID="{B236B807-5D0E-4F30-9246-1BBBADBE82B4}" presName="Name9" presStyleLbl="parChTrans1D2" presStyleIdx="7" presStyleCnt="11"/>
      <dgm:spPr/>
      <dgm:t>
        <a:bodyPr/>
        <a:lstStyle/>
        <a:p>
          <a:endParaRPr lang="en-IN"/>
        </a:p>
      </dgm:t>
    </dgm:pt>
    <dgm:pt modelId="{4659687A-A522-494A-BAF3-2FCB0D5CEE2C}" type="pres">
      <dgm:prSet presAssocID="{B236B807-5D0E-4F30-9246-1BBBADBE82B4}" presName="connTx" presStyleLbl="parChTrans1D2" presStyleIdx="7" presStyleCnt="11"/>
      <dgm:spPr/>
      <dgm:t>
        <a:bodyPr/>
        <a:lstStyle/>
        <a:p>
          <a:endParaRPr lang="en-IN"/>
        </a:p>
      </dgm:t>
    </dgm:pt>
    <dgm:pt modelId="{4D6AA2E3-DB76-4678-A4EF-D80774A18EEF}" type="pres">
      <dgm:prSet presAssocID="{589BE9BF-0BBF-4643-9046-F1C05A07515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D87C61-0E87-441E-86C4-AB9DCAF8047E}" type="pres">
      <dgm:prSet presAssocID="{FC33D630-A908-46F5-A167-4203E3AC1D64}" presName="Name9" presStyleLbl="parChTrans1D2" presStyleIdx="8" presStyleCnt="11"/>
      <dgm:spPr/>
      <dgm:t>
        <a:bodyPr/>
        <a:lstStyle/>
        <a:p>
          <a:endParaRPr lang="en-IN"/>
        </a:p>
      </dgm:t>
    </dgm:pt>
    <dgm:pt modelId="{E9CE6056-6326-4003-BDA6-B715FE93FE32}" type="pres">
      <dgm:prSet presAssocID="{FC33D630-A908-46F5-A167-4203E3AC1D64}" presName="connTx" presStyleLbl="parChTrans1D2" presStyleIdx="8" presStyleCnt="11"/>
      <dgm:spPr/>
      <dgm:t>
        <a:bodyPr/>
        <a:lstStyle/>
        <a:p>
          <a:endParaRPr lang="en-IN"/>
        </a:p>
      </dgm:t>
    </dgm:pt>
    <dgm:pt modelId="{35902A90-859A-4C06-A542-1B3DF36EBB74}" type="pres">
      <dgm:prSet presAssocID="{7207B09A-D60C-467F-8D5D-7A83C120157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9A4694-6412-452F-906F-44BCE21CB2CB}" type="pres">
      <dgm:prSet presAssocID="{D6F2D2EF-AEF8-434D-9DAE-EECED6D7E947}" presName="Name9" presStyleLbl="parChTrans1D2" presStyleIdx="9" presStyleCnt="11"/>
      <dgm:spPr/>
      <dgm:t>
        <a:bodyPr/>
        <a:lstStyle/>
        <a:p>
          <a:endParaRPr lang="en-IN"/>
        </a:p>
      </dgm:t>
    </dgm:pt>
    <dgm:pt modelId="{80BAD2DF-CD10-4BD9-8815-3D6B34E2059D}" type="pres">
      <dgm:prSet presAssocID="{D6F2D2EF-AEF8-434D-9DAE-EECED6D7E947}" presName="connTx" presStyleLbl="parChTrans1D2" presStyleIdx="9" presStyleCnt="11"/>
      <dgm:spPr/>
      <dgm:t>
        <a:bodyPr/>
        <a:lstStyle/>
        <a:p>
          <a:endParaRPr lang="en-IN"/>
        </a:p>
      </dgm:t>
    </dgm:pt>
    <dgm:pt modelId="{80372124-77BD-4E71-9577-0224F9844B90}" type="pres">
      <dgm:prSet presAssocID="{3873FE17-4327-4F44-B04A-E69E583BADD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948A72-F81B-4973-A459-93A9B20CE0D8}" type="pres">
      <dgm:prSet presAssocID="{F489188B-11D3-499C-A9B7-33C7FB6DA462}" presName="Name9" presStyleLbl="parChTrans1D2" presStyleIdx="10" presStyleCnt="11"/>
      <dgm:spPr/>
      <dgm:t>
        <a:bodyPr/>
        <a:lstStyle/>
        <a:p>
          <a:endParaRPr lang="en-IN"/>
        </a:p>
      </dgm:t>
    </dgm:pt>
    <dgm:pt modelId="{92268E02-D610-42EC-8B97-80AFCF31B1AF}" type="pres">
      <dgm:prSet presAssocID="{F489188B-11D3-499C-A9B7-33C7FB6DA462}" presName="connTx" presStyleLbl="parChTrans1D2" presStyleIdx="10" presStyleCnt="11"/>
      <dgm:spPr/>
      <dgm:t>
        <a:bodyPr/>
        <a:lstStyle/>
        <a:p>
          <a:endParaRPr lang="en-IN"/>
        </a:p>
      </dgm:t>
    </dgm:pt>
    <dgm:pt modelId="{5177CE9F-7B77-45B5-A6F8-0B4626907EDA}" type="pres">
      <dgm:prSet presAssocID="{C0D10675-1309-4F86-AA51-0546D8D5883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F818E25-13E1-4BD8-8F26-DFAA69AA9D94}" type="presOf" srcId="{F9203140-8F20-43FB-8CD0-5F77C3D94852}" destId="{F97C802C-9E73-437D-9CE4-607F0656F84A}" srcOrd="0" destOrd="0" presId="urn:microsoft.com/office/officeart/2005/8/layout/radial1"/>
    <dgm:cxn modelId="{36C15EE2-8C52-4A07-AA96-1E32702FF0DD}" type="presOf" srcId="{D6F2D2EF-AEF8-434D-9DAE-EECED6D7E947}" destId="{A29A4694-6412-452F-906F-44BCE21CB2CB}" srcOrd="0" destOrd="0" presId="urn:microsoft.com/office/officeart/2005/8/layout/radial1"/>
    <dgm:cxn modelId="{FD2DE9B3-4CEC-49CD-8EDE-D98E6F1A9AA9}" srcId="{C2E26E6E-CB6E-4F76-9D3C-AF90FDBDD9CB}" destId="{C0D10675-1309-4F86-AA51-0546D8D58836}" srcOrd="10" destOrd="0" parTransId="{F489188B-11D3-499C-A9B7-33C7FB6DA462}" sibTransId="{D3982917-3716-43CE-B002-02CFCBE69710}"/>
    <dgm:cxn modelId="{3D691B8E-A7D3-456F-9F0D-F36DF0CF8131}" type="presOf" srcId="{3873FE17-4327-4F44-B04A-E69E583BADD1}" destId="{80372124-77BD-4E71-9577-0224F9844B90}" srcOrd="0" destOrd="0" presId="urn:microsoft.com/office/officeart/2005/8/layout/radial1"/>
    <dgm:cxn modelId="{F79C46ED-1594-4A8B-A49B-C980350DEECF}" type="presOf" srcId="{011CD1D6-A206-4970-8995-7AC680560188}" destId="{003A15B7-EA47-46C8-8336-FE1A29DC0912}" srcOrd="1" destOrd="0" presId="urn:microsoft.com/office/officeart/2005/8/layout/radial1"/>
    <dgm:cxn modelId="{6C4587E7-23C6-4271-8602-F66CA610B7F7}" type="presOf" srcId="{65022E87-CF27-4C50-AC5A-1D400328BB3A}" destId="{55F9535C-B628-4013-89E9-BA4DBEB81FB6}" srcOrd="1" destOrd="0" presId="urn:microsoft.com/office/officeart/2005/8/layout/radial1"/>
    <dgm:cxn modelId="{DC769F5F-1168-4D2F-8C29-52584BC7EE3E}" type="presOf" srcId="{1718DF02-6EDA-420C-BBB8-8022D502692F}" destId="{35DE8CD5-B2FF-44B4-B696-64E8690B7AF6}" srcOrd="0" destOrd="0" presId="urn:microsoft.com/office/officeart/2005/8/layout/radial1"/>
    <dgm:cxn modelId="{1AF1B79F-1E60-4AE5-9E78-14FDA1A5EEF4}" type="presOf" srcId="{FC33D630-A908-46F5-A167-4203E3AC1D64}" destId="{E9CE6056-6326-4003-BDA6-B715FE93FE32}" srcOrd="1" destOrd="0" presId="urn:microsoft.com/office/officeart/2005/8/layout/radial1"/>
    <dgm:cxn modelId="{440A1B4C-9688-4637-B4C3-1E3E0345E69C}" type="presOf" srcId="{B236B807-5D0E-4F30-9246-1BBBADBE82B4}" destId="{31506D95-8EED-4A8A-999A-7EC24BF86CEA}" srcOrd="0" destOrd="0" presId="urn:microsoft.com/office/officeart/2005/8/layout/radial1"/>
    <dgm:cxn modelId="{3464DCC5-AE24-4108-9C3B-550D04B195A7}" type="presOf" srcId="{65022E87-CF27-4C50-AC5A-1D400328BB3A}" destId="{04A1DEC4-BF5D-49F5-BA14-FEB6C2A02BBB}" srcOrd="0" destOrd="0" presId="urn:microsoft.com/office/officeart/2005/8/layout/radial1"/>
    <dgm:cxn modelId="{53EB7F01-DD08-49B0-8B4B-6C0832E685AD}" srcId="{C2E26E6E-CB6E-4F76-9D3C-AF90FDBDD9CB}" destId="{589BE9BF-0BBF-4643-9046-F1C05A075152}" srcOrd="7" destOrd="0" parTransId="{B236B807-5D0E-4F30-9246-1BBBADBE82B4}" sibTransId="{8D3CFEE5-88EF-4573-B669-7DE12AB66AF8}"/>
    <dgm:cxn modelId="{5A4A570B-1521-4720-9139-EF99EFEBFAA5}" srcId="{C2E26E6E-CB6E-4F76-9D3C-AF90FDBDD9CB}" destId="{D3A9D4BB-ACF2-4172-A9D5-C70385419A17}" srcOrd="1" destOrd="0" parTransId="{011CD1D6-A206-4970-8995-7AC680560188}" sibTransId="{EDABC988-5EFF-43E2-A53D-3C58A656A312}"/>
    <dgm:cxn modelId="{20D2DB05-709C-47FE-A563-15B5943606D8}" type="presOf" srcId="{D6F2D2EF-AEF8-434D-9DAE-EECED6D7E947}" destId="{80BAD2DF-CD10-4BD9-8815-3D6B34E2059D}" srcOrd="1" destOrd="0" presId="urn:microsoft.com/office/officeart/2005/8/layout/radial1"/>
    <dgm:cxn modelId="{FDC298F6-100B-4CA3-A8C6-47CED9126C71}" srcId="{C2E26E6E-CB6E-4F76-9D3C-AF90FDBDD9CB}" destId="{4879F7D6-3F4F-4033-A7FC-145FC085879A}" srcOrd="6" destOrd="0" parTransId="{F9203140-8F20-43FB-8CD0-5F77C3D94852}" sibTransId="{0EBBEF54-9443-4C4F-B907-0E3EC5F0203A}"/>
    <dgm:cxn modelId="{AF7FDE9E-90BD-4B8F-A63B-9ABC0EA6B1A4}" type="presOf" srcId="{589BE9BF-0BBF-4643-9046-F1C05A075152}" destId="{4D6AA2E3-DB76-4678-A4EF-D80774A18EEF}" srcOrd="0" destOrd="0" presId="urn:microsoft.com/office/officeart/2005/8/layout/radial1"/>
    <dgm:cxn modelId="{F3EDA3EF-3F80-49F4-82BF-D42568D56226}" type="presOf" srcId="{C0D10675-1309-4F86-AA51-0546D8D58836}" destId="{5177CE9F-7B77-45B5-A6F8-0B4626907EDA}" srcOrd="0" destOrd="0" presId="urn:microsoft.com/office/officeart/2005/8/layout/radial1"/>
    <dgm:cxn modelId="{9D1CDD9B-8EBE-44AC-864D-5FB4C78F55C0}" type="presOf" srcId="{4E94B554-B2AA-4609-BF93-2A64EBB115CE}" destId="{EBF156DD-1661-4412-B212-D477248B9D08}" srcOrd="0" destOrd="0" presId="urn:microsoft.com/office/officeart/2005/8/layout/radial1"/>
    <dgm:cxn modelId="{73799B9A-1A86-4364-8238-B904FF807D83}" type="presOf" srcId="{68458785-3E92-40A8-AB65-3BD71964BAF9}" destId="{BF66AE8D-D73F-4929-B419-012D705739FB}" srcOrd="0" destOrd="0" presId="urn:microsoft.com/office/officeart/2005/8/layout/radial1"/>
    <dgm:cxn modelId="{013CDC33-0EE1-4502-99C8-60B5EBABACD3}" type="presOf" srcId="{011CD1D6-A206-4970-8995-7AC680560188}" destId="{4DF7BC2A-B6FE-47C0-9875-C0D845451829}" srcOrd="0" destOrd="0" presId="urn:microsoft.com/office/officeart/2005/8/layout/radial1"/>
    <dgm:cxn modelId="{84C2F188-180B-494D-BD1F-0178D113892B}" type="presOf" srcId="{E3EF3977-FE73-4FA7-BC37-25C772E85826}" destId="{E3D28485-3611-4044-B1D2-F458DDF50230}" srcOrd="0" destOrd="0" presId="urn:microsoft.com/office/officeart/2005/8/layout/radial1"/>
    <dgm:cxn modelId="{F1B39631-DB48-4BBA-B111-AFF30D204077}" type="presOf" srcId="{0150198A-DA05-4576-BC29-9DF2DE9CB4CA}" destId="{E30A6619-8692-4204-8BDE-824AF5A7ABEF}" srcOrd="1" destOrd="0" presId="urn:microsoft.com/office/officeart/2005/8/layout/radial1"/>
    <dgm:cxn modelId="{C4DB788C-9A8B-460A-9C25-EA1B6365F7B8}" srcId="{C2E26E6E-CB6E-4F76-9D3C-AF90FDBDD9CB}" destId="{B49E2A42-921D-4A43-9DFD-51B8F2E27D30}" srcOrd="5" destOrd="0" parTransId="{1718DF02-6EDA-420C-BBB8-8022D502692F}" sibTransId="{1F0AA127-7541-4F44-AE37-A42473C5BAD8}"/>
    <dgm:cxn modelId="{656B3F13-9E81-4D15-AC94-3FF430280AD2}" type="presOf" srcId="{56D4C00B-455A-4F08-BEF6-4AC6D5722890}" destId="{B72A8B69-13BA-4440-BDAB-E23EE27CEBDD}" srcOrd="0" destOrd="0" presId="urn:microsoft.com/office/officeart/2005/8/layout/radial1"/>
    <dgm:cxn modelId="{E8214563-6A15-4AA4-A46D-7EFC1CDD24F1}" srcId="{C2E26E6E-CB6E-4F76-9D3C-AF90FDBDD9CB}" destId="{4E94B554-B2AA-4609-BF93-2A64EBB115CE}" srcOrd="0" destOrd="0" parTransId="{0150198A-DA05-4576-BC29-9DF2DE9CB4CA}" sibTransId="{1A877BD1-5AD8-4583-A898-828AB69AB7F1}"/>
    <dgm:cxn modelId="{9FBF12ED-F06C-413C-A495-76A95AB70625}" type="presOf" srcId="{E4684420-4D10-4773-BAE6-BEDB08341175}" destId="{A65CB303-F087-44F1-A802-514AAA9AF734}" srcOrd="0" destOrd="0" presId="urn:microsoft.com/office/officeart/2005/8/layout/radial1"/>
    <dgm:cxn modelId="{873B82F4-82DB-4E76-AFF0-E4F1A1CE0F18}" type="presOf" srcId="{E3EF3977-FE73-4FA7-BC37-25C772E85826}" destId="{25260E13-D22E-4ECE-AC64-3D1FF6F9B79E}" srcOrd="1" destOrd="0" presId="urn:microsoft.com/office/officeart/2005/8/layout/radial1"/>
    <dgm:cxn modelId="{6293E271-AF29-4F38-A02D-870DAD50AA9C}" type="presOf" srcId="{C2E26E6E-CB6E-4F76-9D3C-AF90FDBDD9CB}" destId="{5D8A504B-D785-4260-99C2-648DB530C916}" srcOrd="0" destOrd="0" presId="urn:microsoft.com/office/officeart/2005/8/layout/radial1"/>
    <dgm:cxn modelId="{76D24F64-E3A0-4FCB-9339-46A4EDB3EEA8}" srcId="{C2E26E6E-CB6E-4F76-9D3C-AF90FDBDD9CB}" destId="{60A3A97F-4710-40A8-812F-A81E85421513}" srcOrd="2" destOrd="0" parTransId="{65022E87-CF27-4C50-AC5A-1D400328BB3A}" sibTransId="{D60FE0C6-6CDD-4C26-8AD2-F7C1BEDCF601}"/>
    <dgm:cxn modelId="{226E08D4-9233-4E62-B389-741F81A84C07}" srcId="{56D4C00B-455A-4F08-BEF6-4AC6D5722890}" destId="{C2E26E6E-CB6E-4F76-9D3C-AF90FDBDD9CB}" srcOrd="0" destOrd="0" parTransId="{6D7D2C46-A98C-4A77-B932-1656676BA9B3}" sibTransId="{42AD98A5-350F-42E4-B718-23B095241CBA}"/>
    <dgm:cxn modelId="{D0E650C6-FDF4-4AB9-B54A-57F8414D8920}" srcId="{C2E26E6E-CB6E-4F76-9D3C-AF90FDBDD9CB}" destId="{3873FE17-4327-4F44-B04A-E69E583BADD1}" srcOrd="9" destOrd="0" parTransId="{D6F2D2EF-AEF8-434D-9DAE-EECED6D7E947}" sibTransId="{D9F179A0-57C9-4E9C-83F6-5B8A4B9EB1D1}"/>
    <dgm:cxn modelId="{49AD3BFA-5A8A-4662-973C-4B117E09240E}" type="presOf" srcId="{1718DF02-6EDA-420C-BBB8-8022D502692F}" destId="{3A473D3A-1B10-4F0D-9967-8727C5F8CBD9}" srcOrd="1" destOrd="0" presId="urn:microsoft.com/office/officeart/2005/8/layout/radial1"/>
    <dgm:cxn modelId="{15794FE6-FED7-458D-B9B3-6110333B6253}" srcId="{C2E26E6E-CB6E-4F76-9D3C-AF90FDBDD9CB}" destId="{7207B09A-D60C-467F-8D5D-7A83C1201578}" srcOrd="8" destOrd="0" parTransId="{FC33D630-A908-46F5-A167-4203E3AC1D64}" sibTransId="{AF63810E-FED6-4E37-AB89-19E8043A3124}"/>
    <dgm:cxn modelId="{FF8916A3-07BA-4A54-A736-57090DD645A6}" srcId="{C2E26E6E-CB6E-4F76-9D3C-AF90FDBDD9CB}" destId="{6240D91A-D08C-4CEB-926B-1116EBD2C0DC}" srcOrd="3" destOrd="0" parTransId="{E4684420-4D10-4773-BAE6-BEDB08341175}" sibTransId="{067B88BC-1990-4298-B0E6-FBB313B96B01}"/>
    <dgm:cxn modelId="{FDD74A04-6EA6-4B9D-9146-35D3601AB15C}" type="presOf" srcId="{60A3A97F-4710-40A8-812F-A81E85421513}" destId="{60C4971D-D7C3-49D3-9C63-262D4398F3A1}" srcOrd="0" destOrd="0" presId="urn:microsoft.com/office/officeart/2005/8/layout/radial1"/>
    <dgm:cxn modelId="{FDAAA8DF-1828-4E33-A8CC-C454316A6261}" type="presOf" srcId="{F9203140-8F20-43FB-8CD0-5F77C3D94852}" destId="{03D2B6C5-81C1-431F-918E-5B0EAF88C46C}" srcOrd="1" destOrd="0" presId="urn:microsoft.com/office/officeart/2005/8/layout/radial1"/>
    <dgm:cxn modelId="{2D657940-9E05-43B1-B678-71B36E2B3DB1}" type="presOf" srcId="{F489188B-11D3-499C-A9B7-33C7FB6DA462}" destId="{1C948A72-F81B-4973-A459-93A9B20CE0D8}" srcOrd="0" destOrd="0" presId="urn:microsoft.com/office/officeart/2005/8/layout/radial1"/>
    <dgm:cxn modelId="{13F8625F-94DC-4B65-9E6E-BB3FEE659671}" type="presOf" srcId="{6240D91A-D08C-4CEB-926B-1116EBD2C0DC}" destId="{6BA7C48A-3A16-4A38-880C-22C936572B70}" srcOrd="0" destOrd="0" presId="urn:microsoft.com/office/officeart/2005/8/layout/radial1"/>
    <dgm:cxn modelId="{7D1A6A74-B5CB-45F4-88F7-656DAB7FD625}" type="presOf" srcId="{0150198A-DA05-4576-BC29-9DF2DE9CB4CA}" destId="{5BFD4313-3210-4C10-8073-DDCAEC89E1E1}" srcOrd="0" destOrd="0" presId="urn:microsoft.com/office/officeart/2005/8/layout/radial1"/>
    <dgm:cxn modelId="{5A93142E-A1CC-4111-BDC4-E8135B0DC3BE}" type="presOf" srcId="{7207B09A-D60C-467F-8D5D-7A83C1201578}" destId="{35902A90-859A-4C06-A542-1B3DF36EBB74}" srcOrd="0" destOrd="0" presId="urn:microsoft.com/office/officeart/2005/8/layout/radial1"/>
    <dgm:cxn modelId="{85092228-D6F0-4D94-9DAD-EEB2EAA40BCC}" type="presOf" srcId="{B49E2A42-921D-4A43-9DFD-51B8F2E27D30}" destId="{0A41B832-DC42-4710-8BD5-018C23E69757}" srcOrd="0" destOrd="0" presId="urn:microsoft.com/office/officeart/2005/8/layout/radial1"/>
    <dgm:cxn modelId="{70A166A0-8EA9-4EF9-B188-E2BF922A2F32}" type="presOf" srcId="{B236B807-5D0E-4F30-9246-1BBBADBE82B4}" destId="{4659687A-A522-494A-BAF3-2FCB0D5CEE2C}" srcOrd="1" destOrd="0" presId="urn:microsoft.com/office/officeart/2005/8/layout/radial1"/>
    <dgm:cxn modelId="{A407BA6A-DD3A-4810-A5BF-92D7B9B89280}" type="presOf" srcId="{4879F7D6-3F4F-4033-A7FC-145FC085879A}" destId="{D6E81AD6-ACE4-4B33-820B-CE014F79B5AF}" srcOrd="0" destOrd="0" presId="urn:microsoft.com/office/officeart/2005/8/layout/radial1"/>
    <dgm:cxn modelId="{431CCB6E-FA6F-415C-A318-BB44EC3F8C45}" srcId="{C2E26E6E-CB6E-4F76-9D3C-AF90FDBDD9CB}" destId="{68458785-3E92-40A8-AB65-3BD71964BAF9}" srcOrd="4" destOrd="0" parTransId="{E3EF3977-FE73-4FA7-BC37-25C772E85826}" sibTransId="{251B27F9-A647-4F36-89F6-6BAFDE85F2F5}"/>
    <dgm:cxn modelId="{EB1AD5D9-EF01-43C6-A656-36E295C93D11}" type="presOf" srcId="{E4684420-4D10-4773-BAE6-BEDB08341175}" destId="{5C08E1D2-20E1-408B-9C5C-AE4DF5107E65}" srcOrd="1" destOrd="0" presId="urn:microsoft.com/office/officeart/2005/8/layout/radial1"/>
    <dgm:cxn modelId="{26911EDC-F967-4D62-9C3F-8E0135268243}" type="presOf" srcId="{FC33D630-A908-46F5-A167-4203E3AC1D64}" destId="{B8D87C61-0E87-441E-86C4-AB9DCAF8047E}" srcOrd="0" destOrd="0" presId="urn:microsoft.com/office/officeart/2005/8/layout/radial1"/>
    <dgm:cxn modelId="{9214B724-65E8-4326-83CE-CC51A275FEAA}" type="presOf" srcId="{F489188B-11D3-499C-A9B7-33C7FB6DA462}" destId="{92268E02-D610-42EC-8B97-80AFCF31B1AF}" srcOrd="1" destOrd="0" presId="urn:microsoft.com/office/officeart/2005/8/layout/radial1"/>
    <dgm:cxn modelId="{61283ACB-A328-4E5B-8E8C-D511A4BDC115}" type="presOf" srcId="{D3A9D4BB-ACF2-4172-A9D5-C70385419A17}" destId="{C50F2092-CE41-49CB-8F01-039FE7C00F04}" srcOrd="0" destOrd="0" presId="urn:microsoft.com/office/officeart/2005/8/layout/radial1"/>
    <dgm:cxn modelId="{045D1C19-638B-4665-828E-4FC19DCA1CD6}" type="presParOf" srcId="{B72A8B69-13BA-4440-BDAB-E23EE27CEBDD}" destId="{5D8A504B-D785-4260-99C2-648DB530C916}" srcOrd="0" destOrd="0" presId="urn:microsoft.com/office/officeart/2005/8/layout/radial1"/>
    <dgm:cxn modelId="{4B259B30-E09F-45DC-A3D1-B58ADE525268}" type="presParOf" srcId="{B72A8B69-13BA-4440-BDAB-E23EE27CEBDD}" destId="{5BFD4313-3210-4C10-8073-DDCAEC89E1E1}" srcOrd="1" destOrd="0" presId="urn:microsoft.com/office/officeart/2005/8/layout/radial1"/>
    <dgm:cxn modelId="{71943C89-988A-4936-8CB1-61DF9154DC25}" type="presParOf" srcId="{5BFD4313-3210-4C10-8073-DDCAEC89E1E1}" destId="{E30A6619-8692-4204-8BDE-824AF5A7ABEF}" srcOrd="0" destOrd="0" presId="urn:microsoft.com/office/officeart/2005/8/layout/radial1"/>
    <dgm:cxn modelId="{7B5BA589-7F59-4F32-B0A7-FB782B86A501}" type="presParOf" srcId="{B72A8B69-13BA-4440-BDAB-E23EE27CEBDD}" destId="{EBF156DD-1661-4412-B212-D477248B9D08}" srcOrd="2" destOrd="0" presId="urn:microsoft.com/office/officeart/2005/8/layout/radial1"/>
    <dgm:cxn modelId="{D06EAA63-3815-4BEE-B669-35473A25061F}" type="presParOf" srcId="{B72A8B69-13BA-4440-BDAB-E23EE27CEBDD}" destId="{4DF7BC2A-B6FE-47C0-9875-C0D845451829}" srcOrd="3" destOrd="0" presId="urn:microsoft.com/office/officeart/2005/8/layout/radial1"/>
    <dgm:cxn modelId="{287A4CE2-FEE9-416E-B886-4B69F840A627}" type="presParOf" srcId="{4DF7BC2A-B6FE-47C0-9875-C0D845451829}" destId="{003A15B7-EA47-46C8-8336-FE1A29DC0912}" srcOrd="0" destOrd="0" presId="urn:microsoft.com/office/officeart/2005/8/layout/radial1"/>
    <dgm:cxn modelId="{C4F8D837-7423-4BAC-B9CD-032F4FDB7DCC}" type="presParOf" srcId="{B72A8B69-13BA-4440-BDAB-E23EE27CEBDD}" destId="{C50F2092-CE41-49CB-8F01-039FE7C00F04}" srcOrd="4" destOrd="0" presId="urn:microsoft.com/office/officeart/2005/8/layout/radial1"/>
    <dgm:cxn modelId="{5BDC1814-5301-464D-8950-09EC4645B01F}" type="presParOf" srcId="{B72A8B69-13BA-4440-BDAB-E23EE27CEBDD}" destId="{04A1DEC4-BF5D-49F5-BA14-FEB6C2A02BBB}" srcOrd="5" destOrd="0" presId="urn:microsoft.com/office/officeart/2005/8/layout/radial1"/>
    <dgm:cxn modelId="{FBB819B9-8B48-4D25-B2A2-225886777ACB}" type="presParOf" srcId="{04A1DEC4-BF5D-49F5-BA14-FEB6C2A02BBB}" destId="{55F9535C-B628-4013-89E9-BA4DBEB81FB6}" srcOrd="0" destOrd="0" presId="urn:microsoft.com/office/officeart/2005/8/layout/radial1"/>
    <dgm:cxn modelId="{C1C7700A-26E1-477C-8944-93E3D681614F}" type="presParOf" srcId="{B72A8B69-13BA-4440-BDAB-E23EE27CEBDD}" destId="{60C4971D-D7C3-49D3-9C63-262D4398F3A1}" srcOrd="6" destOrd="0" presId="urn:microsoft.com/office/officeart/2005/8/layout/radial1"/>
    <dgm:cxn modelId="{16D296D8-EF2E-4BF3-9000-A48D68A88D34}" type="presParOf" srcId="{B72A8B69-13BA-4440-BDAB-E23EE27CEBDD}" destId="{A65CB303-F087-44F1-A802-514AAA9AF734}" srcOrd="7" destOrd="0" presId="urn:microsoft.com/office/officeart/2005/8/layout/radial1"/>
    <dgm:cxn modelId="{7D040ACC-C96B-4E8D-BB62-063442AFE4C9}" type="presParOf" srcId="{A65CB303-F087-44F1-A802-514AAA9AF734}" destId="{5C08E1D2-20E1-408B-9C5C-AE4DF5107E65}" srcOrd="0" destOrd="0" presId="urn:microsoft.com/office/officeart/2005/8/layout/radial1"/>
    <dgm:cxn modelId="{285E8A76-BE0C-464C-B495-E90B35768F2B}" type="presParOf" srcId="{B72A8B69-13BA-4440-BDAB-E23EE27CEBDD}" destId="{6BA7C48A-3A16-4A38-880C-22C936572B70}" srcOrd="8" destOrd="0" presId="urn:microsoft.com/office/officeart/2005/8/layout/radial1"/>
    <dgm:cxn modelId="{948221C0-E4D1-4D4D-A811-A4C8CCE4E6D8}" type="presParOf" srcId="{B72A8B69-13BA-4440-BDAB-E23EE27CEBDD}" destId="{E3D28485-3611-4044-B1D2-F458DDF50230}" srcOrd="9" destOrd="0" presId="urn:microsoft.com/office/officeart/2005/8/layout/radial1"/>
    <dgm:cxn modelId="{930D44A3-A22B-433B-9D1C-BB4644C1D04B}" type="presParOf" srcId="{E3D28485-3611-4044-B1D2-F458DDF50230}" destId="{25260E13-D22E-4ECE-AC64-3D1FF6F9B79E}" srcOrd="0" destOrd="0" presId="urn:microsoft.com/office/officeart/2005/8/layout/radial1"/>
    <dgm:cxn modelId="{8B8E5DF6-B959-41E7-9CBD-5EFEC8FEBC2A}" type="presParOf" srcId="{B72A8B69-13BA-4440-BDAB-E23EE27CEBDD}" destId="{BF66AE8D-D73F-4929-B419-012D705739FB}" srcOrd="10" destOrd="0" presId="urn:microsoft.com/office/officeart/2005/8/layout/radial1"/>
    <dgm:cxn modelId="{46032633-0A4D-4577-B9B7-4CDDCFBFF881}" type="presParOf" srcId="{B72A8B69-13BA-4440-BDAB-E23EE27CEBDD}" destId="{35DE8CD5-B2FF-44B4-B696-64E8690B7AF6}" srcOrd="11" destOrd="0" presId="urn:microsoft.com/office/officeart/2005/8/layout/radial1"/>
    <dgm:cxn modelId="{3C960EA6-A193-456D-9C1D-DC2A46D99626}" type="presParOf" srcId="{35DE8CD5-B2FF-44B4-B696-64E8690B7AF6}" destId="{3A473D3A-1B10-4F0D-9967-8727C5F8CBD9}" srcOrd="0" destOrd="0" presId="urn:microsoft.com/office/officeart/2005/8/layout/radial1"/>
    <dgm:cxn modelId="{49B5ACF9-E9E8-412F-A683-CDDBB1AD0EAD}" type="presParOf" srcId="{B72A8B69-13BA-4440-BDAB-E23EE27CEBDD}" destId="{0A41B832-DC42-4710-8BD5-018C23E69757}" srcOrd="12" destOrd="0" presId="urn:microsoft.com/office/officeart/2005/8/layout/radial1"/>
    <dgm:cxn modelId="{5D09693B-2BA2-4C52-8668-D84EF99F8A75}" type="presParOf" srcId="{B72A8B69-13BA-4440-BDAB-E23EE27CEBDD}" destId="{F97C802C-9E73-437D-9CE4-607F0656F84A}" srcOrd="13" destOrd="0" presId="urn:microsoft.com/office/officeart/2005/8/layout/radial1"/>
    <dgm:cxn modelId="{E6C26456-B627-41DF-9D7B-870452291076}" type="presParOf" srcId="{F97C802C-9E73-437D-9CE4-607F0656F84A}" destId="{03D2B6C5-81C1-431F-918E-5B0EAF88C46C}" srcOrd="0" destOrd="0" presId="urn:microsoft.com/office/officeart/2005/8/layout/radial1"/>
    <dgm:cxn modelId="{A39507DD-2627-41A6-A693-5D5392CAF259}" type="presParOf" srcId="{B72A8B69-13BA-4440-BDAB-E23EE27CEBDD}" destId="{D6E81AD6-ACE4-4B33-820B-CE014F79B5AF}" srcOrd="14" destOrd="0" presId="urn:microsoft.com/office/officeart/2005/8/layout/radial1"/>
    <dgm:cxn modelId="{0EB45697-9B2A-402D-B7B4-0A2EC1877D1A}" type="presParOf" srcId="{B72A8B69-13BA-4440-BDAB-E23EE27CEBDD}" destId="{31506D95-8EED-4A8A-999A-7EC24BF86CEA}" srcOrd="15" destOrd="0" presId="urn:microsoft.com/office/officeart/2005/8/layout/radial1"/>
    <dgm:cxn modelId="{C1BEE796-3C3C-49B4-8A1E-A052BFF78040}" type="presParOf" srcId="{31506D95-8EED-4A8A-999A-7EC24BF86CEA}" destId="{4659687A-A522-494A-BAF3-2FCB0D5CEE2C}" srcOrd="0" destOrd="0" presId="urn:microsoft.com/office/officeart/2005/8/layout/radial1"/>
    <dgm:cxn modelId="{ECF6B780-9BE3-40A2-B506-09FA17027F84}" type="presParOf" srcId="{B72A8B69-13BA-4440-BDAB-E23EE27CEBDD}" destId="{4D6AA2E3-DB76-4678-A4EF-D80774A18EEF}" srcOrd="16" destOrd="0" presId="urn:microsoft.com/office/officeart/2005/8/layout/radial1"/>
    <dgm:cxn modelId="{FBC72785-D14C-43C3-A047-C2F023B84F73}" type="presParOf" srcId="{B72A8B69-13BA-4440-BDAB-E23EE27CEBDD}" destId="{B8D87C61-0E87-441E-86C4-AB9DCAF8047E}" srcOrd="17" destOrd="0" presId="urn:microsoft.com/office/officeart/2005/8/layout/radial1"/>
    <dgm:cxn modelId="{D763205C-5752-4C39-A8DD-824691B5DD2F}" type="presParOf" srcId="{B8D87C61-0E87-441E-86C4-AB9DCAF8047E}" destId="{E9CE6056-6326-4003-BDA6-B715FE93FE32}" srcOrd="0" destOrd="0" presId="urn:microsoft.com/office/officeart/2005/8/layout/radial1"/>
    <dgm:cxn modelId="{1D5A9B81-966B-4930-8613-F2807EF24D0D}" type="presParOf" srcId="{B72A8B69-13BA-4440-BDAB-E23EE27CEBDD}" destId="{35902A90-859A-4C06-A542-1B3DF36EBB74}" srcOrd="18" destOrd="0" presId="urn:microsoft.com/office/officeart/2005/8/layout/radial1"/>
    <dgm:cxn modelId="{5ED917FB-58FA-4A08-A108-940475F72A0E}" type="presParOf" srcId="{B72A8B69-13BA-4440-BDAB-E23EE27CEBDD}" destId="{A29A4694-6412-452F-906F-44BCE21CB2CB}" srcOrd="19" destOrd="0" presId="urn:microsoft.com/office/officeart/2005/8/layout/radial1"/>
    <dgm:cxn modelId="{8781DBCD-A4BF-4FF0-A11A-56B3E52A4373}" type="presParOf" srcId="{A29A4694-6412-452F-906F-44BCE21CB2CB}" destId="{80BAD2DF-CD10-4BD9-8815-3D6B34E2059D}" srcOrd="0" destOrd="0" presId="urn:microsoft.com/office/officeart/2005/8/layout/radial1"/>
    <dgm:cxn modelId="{95D21A70-37DD-492D-A947-1E8B476DDFC4}" type="presParOf" srcId="{B72A8B69-13BA-4440-BDAB-E23EE27CEBDD}" destId="{80372124-77BD-4E71-9577-0224F9844B90}" srcOrd="20" destOrd="0" presId="urn:microsoft.com/office/officeart/2005/8/layout/radial1"/>
    <dgm:cxn modelId="{668E09A8-B6C7-4F2D-B17F-B0BDFB0DFCC2}" type="presParOf" srcId="{B72A8B69-13BA-4440-BDAB-E23EE27CEBDD}" destId="{1C948A72-F81B-4973-A459-93A9B20CE0D8}" srcOrd="21" destOrd="0" presId="urn:microsoft.com/office/officeart/2005/8/layout/radial1"/>
    <dgm:cxn modelId="{DD091124-5E6E-46E6-AC35-3E0F4A11CA77}" type="presParOf" srcId="{1C948A72-F81B-4973-A459-93A9B20CE0D8}" destId="{92268E02-D610-42EC-8B97-80AFCF31B1AF}" srcOrd="0" destOrd="0" presId="urn:microsoft.com/office/officeart/2005/8/layout/radial1"/>
    <dgm:cxn modelId="{0B1C13C6-79AA-4930-BEC0-73C0F4F87C6C}" type="presParOf" srcId="{B72A8B69-13BA-4440-BDAB-E23EE27CEBDD}" destId="{5177CE9F-7B77-45B5-A6F8-0B4626907EDA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21F3F-705D-49C1-8DF7-0C3E8E37F439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4FC7F3D-C816-4EF7-919A-F4C1FF1758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Removed Unnecessary Process Steps</a:t>
          </a:r>
        </a:p>
      </dgm:t>
    </dgm:pt>
    <dgm:pt modelId="{97E89DA3-A0FD-46B5-ACDF-BE27F84BB87E}" type="parTrans" cxnId="{E3781907-C6E0-4D57-8E73-9CD1B556A49B}">
      <dgm:prSet/>
      <dgm:spPr/>
      <dgm:t>
        <a:bodyPr/>
        <a:lstStyle/>
        <a:p>
          <a:endParaRPr lang="en-US"/>
        </a:p>
      </dgm:t>
    </dgm:pt>
    <dgm:pt modelId="{2097AF3B-1203-4358-8BCF-22B5274FB5EE}" type="sibTrans" cxnId="{E3781907-C6E0-4D57-8E73-9CD1B556A49B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13640E-0034-4146-A190-625CC63563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Improved Work-flow</a:t>
          </a:r>
        </a:p>
      </dgm:t>
    </dgm:pt>
    <dgm:pt modelId="{EC126FC7-7098-47F1-B8AC-5D66937029BD}" type="parTrans" cxnId="{A957A454-9438-49E3-8D85-296DE2C927AA}">
      <dgm:prSet/>
      <dgm:spPr/>
      <dgm:t>
        <a:bodyPr/>
        <a:lstStyle/>
        <a:p>
          <a:endParaRPr lang="en-US"/>
        </a:p>
      </dgm:t>
    </dgm:pt>
    <dgm:pt modelId="{623C0E7F-917F-4D49-9FA1-91CDFCFE5739}" type="sibTrans" cxnId="{A957A454-9438-49E3-8D85-296DE2C927AA}">
      <dgm:prSet phldrT="2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9527C5-D8A9-459E-9265-9AFFBF7B6D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Just-In-Time para approval procedure</a:t>
          </a:r>
        </a:p>
      </dgm:t>
    </dgm:pt>
    <dgm:pt modelId="{1ECBC80D-4E27-4A46-B52D-F2C612B86FD9}" type="parTrans" cxnId="{143B6ADD-1C4E-43D4-97E8-B04E887D5528}">
      <dgm:prSet/>
      <dgm:spPr/>
      <dgm:t>
        <a:bodyPr/>
        <a:lstStyle/>
        <a:p>
          <a:endParaRPr lang="en-US"/>
        </a:p>
      </dgm:t>
    </dgm:pt>
    <dgm:pt modelId="{BBCEDEBB-0C51-4C19-BEC1-E357B219BCA0}" type="sibTrans" cxnId="{143B6ADD-1C4E-43D4-97E8-B04E887D5528}">
      <dgm:prSet phldrT="3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067CE3-589A-4185-B99F-8ED5648CBE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Easy Follow-up on ATR.</a:t>
          </a:r>
        </a:p>
      </dgm:t>
    </dgm:pt>
    <dgm:pt modelId="{0FAA869E-0756-4CB4-A01D-B037A5A50C00}" type="parTrans" cxnId="{757D81CE-A95B-42C3-87A3-AE77CCBE2BFC}">
      <dgm:prSet/>
      <dgm:spPr/>
      <dgm:t>
        <a:bodyPr/>
        <a:lstStyle/>
        <a:p>
          <a:endParaRPr lang="en-US"/>
        </a:p>
      </dgm:t>
    </dgm:pt>
    <dgm:pt modelId="{9789207A-0E0E-4974-A9A1-150FF75E74A4}" type="sibTrans" cxnId="{757D81CE-A95B-42C3-87A3-AE77CCBE2BFC}">
      <dgm:prSet phldrT="4" phldr="0"/>
      <dgm:spPr/>
      <dgm:t>
        <a:bodyPr/>
        <a:lstStyle/>
        <a:p>
          <a:endParaRPr lang="en-US"/>
        </a:p>
      </dgm:t>
    </dgm:pt>
    <dgm:pt modelId="{7FB42528-D767-4365-94F1-29C04D9541CE}" type="pres">
      <dgm:prSet presAssocID="{1BA21F3F-705D-49C1-8DF7-0C3E8E37F43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586B30-EF85-47EE-84F4-20D4D68C6141}" type="pres">
      <dgm:prSet presAssocID="{1BA21F3F-705D-49C1-8DF7-0C3E8E37F439}" presName="container" presStyleCnt="0">
        <dgm:presLayoutVars>
          <dgm:dir/>
          <dgm:resizeHandles val="exact"/>
        </dgm:presLayoutVars>
      </dgm:prSet>
      <dgm:spPr/>
    </dgm:pt>
    <dgm:pt modelId="{CE62A01A-46DA-42F2-B0AB-C31F31237202}" type="pres">
      <dgm:prSet presAssocID="{34FC7F3D-C816-4EF7-919A-F4C1FF1758F9}" presName="compNode" presStyleCnt="0"/>
      <dgm:spPr/>
    </dgm:pt>
    <dgm:pt modelId="{824553CF-A415-49DE-B62F-B3D5919AF961}" type="pres">
      <dgm:prSet presAssocID="{34FC7F3D-C816-4EF7-919A-F4C1FF1758F9}" presName="iconBgRect" presStyleLbl="bgShp" presStyleIdx="0" presStyleCnt="4"/>
      <dgm:spPr/>
    </dgm:pt>
    <dgm:pt modelId="{0DB2AE63-4318-40CA-B329-D0585CACC1C6}" type="pres">
      <dgm:prSet presAssocID="{34FC7F3D-C816-4EF7-919A-F4C1FF1758F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18CC8E3D-745D-4C1C-8543-26692CF47EAE}" type="pres">
      <dgm:prSet presAssocID="{34FC7F3D-C816-4EF7-919A-F4C1FF1758F9}" presName="spaceRect" presStyleCnt="0"/>
      <dgm:spPr/>
    </dgm:pt>
    <dgm:pt modelId="{5E0991D8-54C3-4F62-BA19-D071E8A4C92C}" type="pres">
      <dgm:prSet presAssocID="{34FC7F3D-C816-4EF7-919A-F4C1FF1758F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14FB17BE-CD08-40B3-947F-497DD026DB60}" type="pres">
      <dgm:prSet presAssocID="{2097AF3B-1203-4358-8BCF-22B5274FB5EE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56510E6-97B8-4A70-9320-A3D5F88FAC09}" type="pres">
      <dgm:prSet presAssocID="{EA13640E-0034-4146-A190-625CC6356389}" presName="compNode" presStyleCnt="0"/>
      <dgm:spPr/>
    </dgm:pt>
    <dgm:pt modelId="{277E8E38-0E49-477D-9C16-C2510C0306EF}" type="pres">
      <dgm:prSet presAssocID="{EA13640E-0034-4146-A190-625CC6356389}" presName="iconBgRect" presStyleLbl="bgShp" presStyleIdx="1" presStyleCnt="4" custLinFactY="41234" custLinFactNeighborY="100000"/>
      <dgm:spPr/>
    </dgm:pt>
    <dgm:pt modelId="{706C7742-0C12-4617-ADBC-BE3C2A3B5D22}" type="pres">
      <dgm:prSet presAssocID="{EA13640E-0034-4146-A190-625CC6356389}" presName="iconRect" presStyleLbl="node1" presStyleIdx="1" presStyleCnt="4" custLinFactY="100000" custLinFactNeighborY="1399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AB3C76B-176F-4E1C-B162-21CF0D279343}" type="pres">
      <dgm:prSet presAssocID="{EA13640E-0034-4146-A190-625CC6356389}" presName="spaceRect" presStyleCnt="0"/>
      <dgm:spPr/>
    </dgm:pt>
    <dgm:pt modelId="{AF72AD4E-445C-43B4-8490-30E58793EB0F}" type="pres">
      <dgm:prSet presAssocID="{EA13640E-0034-4146-A190-625CC6356389}" presName="textRect" presStyleLbl="revTx" presStyleIdx="1" presStyleCnt="4" custLinFactY="41234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574968D4-73ED-4063-8272-725E5BDC8F51}" type="pres">
      <dgm:prSet presAssocID="{623C0E7F-917F-4D49-9FA1-91CDFCFE5739}" presName="sibTrans" presStyleLbl="sibTrans2D1" presStyleIdx="0" presStyleCnt="0"/>
      <dgm:spPr/>
      <dgm:t>
        <a:bodyPr/>
        <a:lstStyle/>
        <a:p>
          <a:endParaRPr lang="en-IN"/>
        </a:p>
      </dgm:t>
    </dgm:pt>
    <dgm:pt modelId="{83F5808C-D53B-4EE7-A83E-8E4ED4DFABFA}" type="pres">
      <dgm:prSet presAssocID="{399527C5-D8A9-459E-9265-9AFFBF7B6D7A}" presName="compNode" presStyleCnt="0"/>
      <dgm:spPr/>
    </dgm:pt>
    <dgm:pt modelId="{10F1DA2B-D5B7-404E-B9E6-4CC4A1915B8C}" type="pres">
      <dgm:prSet presAssocID="{399527C5-D8A9-459E-9265-9AFFBF7B6D7A}" presName="iconBgRect" presStyleLbl="bgShp" presStyleIdx="2" presStyleCnt="4"/>
      <dgm:spPr/>
    </dgm:pt>
    <dgm:pt modelId="{83C0C099-ED97-4B93-BBC4-91257050672C}" type="pres">
      <dgm:prSet presAssocID="{399527C5-D8A9-459E-9265-9AFFBF7B6D7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56A48D5-9040-4E85-908A-D1D06C110FDD}" type="pres">
      <dgm:prSet presAssocID="{399527C5-D8A9-459E-9265-9AFFBF7B6D7A}" presName="spaceRect" presStyleCnt="0"/>
      <dgm:spPr/>
    </dgm:pt>
    <dgm:pt modelId="{21F3CC5B-13EE-4A7C-B9E8-B3DE14965899}" type="pres">
      <dgm:prSet presAssocID="{399527C5-D8A9-459E-9265-9AFFBF7B6D7A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7F6122BB-B55A-4899-909D-67D069A2D428}" type="pres">
      <dgm:prSet presAssocID="{BBCEDEBB-0C51-4C19-BEC1-E357B219BCA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E2DAB2FF-9963-400A-B723-508595161E87}" type="pres">
      <dgm:prSet presAssocID="{93067CE3-589A-4185-B99F-8ED5648CBE8C}" presName="compNode" presStyleCnt="0"/>
      <dgm:spPr/>
    </dgm:pt>
    <dgm:pt modelId="{17D225D4-2937-47E6-AC06-55761E4BFADA}" type="pres">
      <dgm:prSet presAssocID="{93067CE3-589A-4185-B99F-8ED5648CBE8C}" presName="iconBgRect" presStyleLbl="bgShp" presStyleIdx="3" presStyleCnt="4" custLinFactY="-31640" custLinFactNeighborY="-100000"/>
      <dgm:spPr/>
    </dgm:pt>
    <dgm:pt modelId="{D21B6169-E160-4D38-9674-91DD8DDA344D}" type="pres">
      <dgm:prSet presAssocID="{93067CE3-589A-4185-B99F-8ED5648CBE8C}" presName="iconRect" presStyleLbl="node1" presStyleIdx="3" presStyleCnt="4" custLinFactY="-100000" custLinFactNeighborY="-12695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4E245613-7513-4B8C-84C0-C2457EE900AE}" type="pres">
      <dgm:prSet presAssocID="{93067CE3-589A-4185-B99F-8ED5648CBE8C}" presName="spaceRect" presStyleCnt="0"/>
      <dgm:spPr/>
    </dgm:pt>
    <dgm:pt modelId="{97D37760-13AC-4EBE-B0D8-580434B0769F}" type="pres">
      <dgm:prSet presAssocID="{93067CE3-589A-4185-B99F-8ED5648CBE8C}" presName="textRect" presStyleLbl="revTx" presStyleIdx="3" presStyleCnt="4" custLinFactY="-31640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0CA77A7-7DF4-489D-86DE-180CA705CF33}" type="presOf" srcId="{1BA21F3F-705D-49C1-8DF7-0C3E8E37F439}" destId="{7FB42528-D767-4365-94F1-29C04D9541CE}" srcOrd="0" destOrd="0" presId="urn:microsoft.com/office/officeart/2018/2/layout/IconCircleList"/>
    <dgm:cxn modelId="{23AA3590-AADD-4C7D-A14C-4AF7BAB6BABF}" type="presOf" srcId="{EA13640E-0034-4146-A190-625CC6356389}" destId="{AF72AD4E-445C-43B4-8490-30E58793EB0F}" srcOrd="0" destOrd="0" presId="urn:microsoft.com/office/officeart/2018/2/layout/IconCircleList"/>
    <dgm:cxn modelId="{54A5DCA4-B220-458E-9764-E16B05A7AB33}" type="presOf" srcId="{34FC7F3D-C816-4EF7-919A-F4C1FF1758F9}" destId="{5E0991D8-54C3-4F62-BA19-D071E8A4C92C}" srcOrd="0" destOrd="0" presId="urn:microsoft.com/office/officeart/2018/2/layout/IconCircleList"/>
    <dgm:cxn modelId="{EA08D587-DCAD-4EAB-9A7A-12DF1747E2F3}" type="presOf" srcId="{93067CE3-589A-4185-B99F-8ED5648CBE8C}" destId="{97D37760-13AC-4EBE-B0D8-580434B0769F}" srcOrd="0" destOrd="0" presId="urn:microsoft.com/office/officeart/2018/2/layout/IconCircleList"/>
    <dgm:cxn modelId="{209EA6EB-6969-4BB2-A544-6256C3F5DFBC}" type="presOf" srcId="{BBCEDEBB-0C51-4C19-BEC1-E357B219BCA0}" destId="{7F6122BB-B55A-4899-909D-67D069A2D428}" srcOrd="0" destOrd="0" presId="urn:microsoft.com/office/officeart/2018/2/layout/IconCircleList"/>
    <dgm:cxn modelId="{071AD2B4-3208-4BE5-8615-28F974BB2640}" type="presOf" srcId="{623C0E7F-917F-4D49-9FA1-91CDFCFE5739}" destId="{574968D4-73ED-4063-8272-725E5BDC8F51}" srcOrd="0" destOrd="0" presId="urn:microsoft.com/office/officeart/2018/2/layout/IconCircleList"/>
    <dgm:cxn modelId="{18B3E731-C5DC-472B-855E-2519518ADA7F}" type="presOf" srcId="{2097AF3B-1203-4358-8BCF-22B5274FB5EE}" destId="{14FB17BE-CD08-40B3-947F-497DD026DB60}" srcOrd="0" destOrd="0" presId="urn:microsoft.com/office/officeart/2018/2/layout/IconCircleList"/>
    <dgm:cxn modelId="{757D81CE-A95B-42C3-87A3-AE77CCBE2BFC}" srcId="{1BA21F3F-705D-49C1-8DF7-0C3E8E37F439}" destId="{93067CE3-589A-4185-B99F-8ED5648CBE8C}" srcOrd="3" destOrd="0" parTransId="{0FAA869E-0756-4CB4-A01D-B037A5A50C00}" sibTransId="{9789207A-0E0E-4974-A9A1-150FF75E74A4}"/>
    <dgm:cxn modelId="{E1644CD2-E111-449E-A262-085C7796EBE0}" type="presOf" srcId="{399527C5-D8A9-459E-9265-9AFFBF7B6D7A}" destId="{21F3CC5B-13EE-4A7C-B9E8-B3DE14965899}" srcOrd="0" destOrd="0" presId="urn:microsoft.com/office/officeart/2018/2/layout/IconCircleList"/>
    <dgm:cxn modelId="{E3781907-C6E0-4D57-8E73-9CD1B556A49B}" srcId="{1BA21F3F-705D-49C1-8DF7-0C3E8E37F439}" destId="{34FC7F3D-C816-4EF7-919A-F4C1FF1758F9}" srcOrd="0" destOrd="0" parTransId="{97E89DA3-A0FD-46B5-ACDF-BE27F84BB87E}" sibTransId="{2097AF3B-1203-4358-8BCF-22B5274FB5EE}"/>
    <dgm:cxn modelId="{143B6ADD-1C4E-43D4-97E8-B04E887D5528}" srcId="{1BA21F3F-705D-49C1-8DF7-0C3E8E37F439}" destId="{399527C5-D8A9-459E-9265-9AFFBF7B6D7A}" srcOrd="2" destOrd="0" parTransId="{1ECBC80D-4E27-4A46-B52D-F2C612B86FD9}" sibTransId="{BBCEDEBB-0C51-4C19-BEC1-E357B219BCA0}"/>
    <dgm:cxn modelId="{A957A454-9438-49E3-8D85-296DE2C927AA}" srcId="{1BA21F3F-705D-49C1-8DF7-0C3E8E37F439}" destId="{EA13640E-0034-4146-A190-625CC6356389}" srcOrd="1" destOrd="0" parTransId="{EC126FC7-7098-47F1-B8AC-5D66937029BD}" sibTransId="{623C0E7F-917F-4D49-9FA1-91CDFCFE5739}"/>
    <dgm:cxn modelId="{A02B48E8-59E6-415C-85BA-2AFD27640D8E}" type="presParOf" srcId="{7FB42528-D767-4365-94F1-29C04D9541CE}" destId="{86586B30-EF85-47EE-84F4-20D4D68C6141}" srcOrd="0" destOrd="0" presId="urn:microsoft.com/office/officeart/2018/2/layout/IconCircleList"/>
    <dgm:cxn modelId="{A0DDCD6B-A2FE-4E88-9D93-F51F4A56698A}" type="presParOf" srcId="{86586B30-EF85-47EE-84F4-20D4D68C6141}" destId="{CE62A01A-46DA-42F2-B0AB-C31F31237202}" srcOrd="0" destOrd="0" presId="urn:microsoft.com/office/officeart/2018/2/layout/IconCircleList"/>
    <dgm:cxn modelId="{0F4B05F3-59D1-462D-AE2C-A9BC47B090B3}" type="presParOf" srcId="{CE62A01A-46DA-42F2-B0AB-C31F31237202}" destId="{824553CF-A415-49DE-B62F-B3D5919AF961}" srcOrd="0" destOrd="0" presId="urn:microsoft.com/office/officeart/2018/2/layout/IconCircleList"/>
    <dgm:cxn modelId="{6393877C-1805-47FD-8A1E-F0DEC2FCD444}" type="presParOf" srcId="{CE62A01A-46DA-42F2-B0AB-C31F31237202}" destId="{0DB2AE63-4318-40CA-B329-D0585CACC1C6}" srcOrd="1" destOrd="0" presId="urn:microsoft.com/office/officeart/2018/2/layout/IconCircleList"/>
    <dgm:cxn modelId="{DF7F7BD8-3FCB-4B1A-854B-051C358A9E87}" type="presParOf" srcId="{CE62A01A-46DA-42F2-B0AB-C31F31237202}" destId="{18CC8E3D-745D-4C1C-8543-26692CF47EAE}" srcOrd="2" destOrd="0" presId="urn:microsoft.com/office/officeart/2018/2/layout/IconCircleList"/>
    <dgm:cxn modelId="{2E460125-5F1A-459D-8FC3-B70A21A55D92}" type="presParOf" srcId="{CE62A01A-46DA-42F2-B0AB-C31F31237202}" destId="{5E0991D8-54C3-4F62-BA19-D071E8A4C92C}" srcOrd="3" destOrd="0" presId="urn:microsoft.com/office/officeart/2018/2/layout/IconCircleList"/>
    <dgm:cxn modelId="{726FF8BE-86FE-4F75-A545-4F700818AB99}" type="presParOf" srcId="{86586B30-EF85-47EE-84F4-20D4D68C6141}" destId="{14FB17BE-CD08-40B3-947F-497DD026DB60}" srcOrd="1" destOrd="0" presId="urn:microsoft.com/office/officeart/2018/2/layout/IconCircleList"/>
    <dgm:cxn modelId="{6084D75F-10CB-4BF7-B53A-3C013FCEB08C}" type="presParOf" srcId="{86586B30-EF85-47EE-84F4-20D4D68C6141}" destId="{C56510E6-97B8-4A70-9320-A3D5F88FAC09}" srcOrd="2" destOrd="0" presId="urn:microsoft.com/office/officeart/2018/2/layout/IconCircleList"/>
    <dgm:cxn modelId="{BDE8D2F6-CCAC-4E56-8726-B03261A31550}" type="presParOf" srcId="{C56510E6-97B8-4A70-9320-A3D5F88FAC09}" destId="{277E8E38-0E49-477D-9C16-C2510C0306EF}" srcOrd="0" destOrd="0" presId="urn:microsoft.com/office/officeart/2018/2/layout/IconCircleList"/>
    <dgm:cxn modelId="{AA0BE568-BB9A-4265-85DC-BD8752DF2502}" type="presParOf" srcId="{C56510E6-97B8-4A70-9320-A3D5F88FAC09}" destId="{706C7742-0C12-4617-ADBC-BE3C2A3B5D22}" srcOrd="1" destOrd="0" presId="urn:microsoft.com/office/officeart/2018/2/layout/IconCircleList"/>
    <dgm:cxn modelId="{F470EBB7-9F49-40A2-91FA-ABF069D08F4D}" type="presParOf" srcId="{C56510E6-97B8-4A70-9320-A3D5F88FAC09}" destId="{DAB3C76B-176F-4E1C-B162-21CF0D279343}" srcOrd="2" destOrd="0" presId="urn:microsoft.com/office/officeart/2018/2/layout/IconCircleList"/>
    <dgm:cxn modelId="{46F5BFA0-374B-4286-BF8E-055BEF7FC271}" type="presParOf" srcId="{C56510E6-97B8-4A70-9320-A3D5F88FAC09}" destId="{AF72AD4E-445C-43B4-8490-30E58793EB0F}" srcOrd="3" destOrd="0" presId="urn:microsoft.com/office/officeart/2018/2/layout/IconCircleList"/>
    <dgm:cxn modelId="{C740A65E-2196-4FBE-9652-692A9BC2E3D5}" type="presParOf" srcId="{86586B30-EF85-47EE-84F4-20D4D68C6141}" destId="{574968D4-73ED-4063-8272-725E5BDC8F51}" srcOrd="3" destOrd="0" presId="urn:microsoft.com/office/officeart/2018/2/layout/IconCircleList"/>
    <dgm:cxn modelId="{41B6883F-08A4-4869-8FC9-FAA52352F3BD}" type="presParOf" srcId="{86586B30-EF85-47EE-84F4-20D4D68C6141}" destId="{83F5808C-D53B-4EE7-A83E-8E4ED4DFABFA}" srcOrd="4" destOrd="0" presId="urn:microsoft.com/office/officeart/2018/2/layout/IconCircleList"/>
    <dgm:cxn modelId="{E1F22B5E-1C26-4BD3-843A-33C110F9DEFD}" type="presParOf" srcId="{83F5808C-D53B-4EE7-A83E-8E4ED4DFABFA}" destId="{10F1DA2B-D5B7-404E-B9E6-4CC4A1915B8C}" srcOrd="0" destOrd="0" presId="urn:microsoft.com/office/officeart/2018/2/layout/IconCircleList"/>
    <dgm:cxn modelId="{EA1ACFDB-1802-4800-A746-A0D9E8D0DBB6}" type="presParOf" srcId="{83F5808C-D53B-4EE7-A83E-8E4ED4DFABFA}" destId="{83C0C099-ED97-4B93-BBC4-91257050672C}" srcOrd="1" destOrd="0" presId="urn:microsoft.com/office/officeart/2018/2/layout/IconCircleList"/>
    <dgm:cxn modelId="{8CA14C11-6371-43BF-8687-F09096BE8D7C}" type="presParOf" srcId="{83F5808C-D53B-4EE7-A83E-8E4ED4DFABFA}" destId="{656A48D5-9040-4E85-908A-D1D06C110FDD}" srcOrd="2" destOrd="0" presId="urn:microsoft.com/office/officeart/2018/2/layout/IconCircleList"/>
    <dgm:cxn modelId="{01B3ED1C-2615-418F-B954-1A68D617AC48}" type="presParOf" srcId="{83F5808C-D53B-4EE7-A83E-8E4ED4DFABFA}" destId="{21F3CC5B-13EE-4A7C-B9E8-B3DE14965899}" srcOrd="3" destOrd="0" presId="urn:microsoft.com/office/officeart/2018/2/layout/IconCircleList"/>
    <dgm:cxn modelId="{C70EA4C5-ED27-426E-A9FA-ED567B052C59}" type="presParOf" srcId="{86586B30-EF85-47EE-84F4-20D4D68C6141}" destId="{7F6122BB-B55A-4899-909D-67D069A2D428}" srcOrd="5" destOrd="0" presId="urn:microsoft.com/office/officeart/2018/2/layout/IconCircleList"/>
    <dgm:cxn modelId="{22F94DDE-F16B-4CC5-BC4C-BF7E7BD31ED8}" type="presParOf" srcId="{86586B30-EF85-47EE-84F4-20D4D68C6141}" destId="{E2DAB2FF-9963-400A-B723-508595161E87}" srcOrd="6" destOrd="0" presId="urn:microsoft.com/office/officeart/2018/2/layout/IconCircleList"/>
    <dgm:cxn modelId="{C70E4BDB-9CE1-4DE2-8D45-C9F5A417C4CD}" type="presParOf" srcId="{E2DAB2FF-9963-400A-B723-508595161E87}" destId="{17D225D4-2937-47E6-AC06-55761E4BFADA}" srcOrd="0" destOrd="0" presId="urn:microsoft.com/office/officeart/2018/2/layout/IconCircleList"/>
    <dgm:cxn modelId="{9857D2CD-D63D-4009-83B7-BF7F160026D2}" type="presParOf" srcId="{E2DAB2FF-9963-400A-B723-508595161E87}" destId="{D21B6169-E160-4D38-9674-91DD8DDA344D}" srcOrd="1" destOrd="0" presId="urn:microsoft.com/office/officeart/2018/2/layout/IconCircleList"/>
    <dgm:cxn modelId="{EE3B96F4-2B70-4CF1-8568-D3A5FDAF0617}" type="presParOf" srcId="{E2DAB2FF-9963-400A-B723-508595161E87}" destId="{4E245613-7513-4B8C-84C0-C2457EE900AE}" srcOrd="2" destOrd="0" presId="urn:microsoft.com/office/officeart/2018/2/layout/IconCircleList"/>
    <dgm:cxn modelId="{9ED55E1C-5AA0-4816-BEEF-53C9C41E1741}" type="presParOf" srcId="{E2DAB2FF-9963-400A-B723-508595161E87}" destId="{97D37760-13AC-4EBE-B0D8-580434B076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24F52-1385-4DBF-90E2-7C4068FBD1A4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81531C7-5CFF-4B7C-A57A-0AF563030C56}">
      <dgm:prSet custT="1"/>
      <dgm:spPr/>
      <dgm:t>
        <a:bodyPr/>
        <a:lstStyle/>
        <a:p>
          <a:pPr>
            <a:defRPr cap="all"/>
          </a:pPr>
          <a:r>
            <a:rPr lang="en-IN" sz="1800" cap="none" dirty="0"/>
            <a:t>Built on Open Source Tools &amp; Technology</a:t>
          </a:r>
          <a:endParaRPr lang="en-US" sz="1800" cap="none" dirty="0"/>
        </a:p>
      </dgm:t>
    </dgm:pt>
    <dgm:pt modelId="{CC7FF973-3AA3-43C0-BF90-C9313D424D48}" type="parTrans" cxnId="{FB62F0FB-9E9C-4F73-B733-0CDCF35035DC}">
      <dgm:prSet/>
      <dgm:spPr/>
      <dgm:t>
        <a:bodyPr/>
        <a:lstStyle/>
        <a:p>
          <a:endParaRPr lang="en-US"/>
        </a:p>
      </dgm:t>
    </dgm:pt>
    <dgm:pt modelId="{5415664A-AB44-4629-9F2A-7356C84260BF}" type="sibTrans" cxnId="{FB62F0FB-9E9C-4F73-B733-0CDCF35035DC}">
      <dgm:prSet/>
      <dgm:spPr/>
      <dgm:t>
        <a:bodyPr/>
        <a:lstStyle/>
        <a:p>
          <a:endParaRPr lang="en-US"/>
        </a:p>
      </dgm:t>
    </dgm:pt>
    <dgm:pt modelId="{FDA53EF0-EAE8-4B16-AB7C-3A4C65908903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800" kern="1200" cap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/>
              <a:ea typeface="+mn-ea"/>
              <a:cs typeface="+mn-cs"/>
            </a:rPr>
            <a:t>Fully Secured Framework</a:t>
          </a:r>
          <a:endParaRPr lang="en-US" sz="1800" kern="1200" cap="none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aramond" panose="02020404030301010803"/>
            <a:ea typeface="+mn-ea"/>
            <a:cs typeface="+mn-cs"/>
          </a:endParaRPr>
        </a:p>
      </dgm:t>
    </dgm:pt>
    <dgm:pt modelId="{5DC398DA-A45A-4D32-A60D-28A6163F8497}" type="parTrans" cxnId="{04F18FB0-9BBE-4239-A7D8-3F6717EAB27C}">
      <dgm:prSet/>
      <dgm:spPr/>
      <dgm:t>
        <a:bodyPr/>
        <a:lstStyle/>
        <a:p>
          <a:endParaRPr lang="en-US"/>
        </a:p>
      </dgm:t>
    </dgm:pt>
    <dgm:pt modelId="{E9B31CCC-EA35-4DB8-8CEF-09FA8CA33F66}" type="sibTrans" cxnId="{04F18FB0-9BBE-4239-A7D8-3F6717EAB27C}">
      <dgm:prSet/>
      <dgm:spPr/>
      <dgm:t>
        <a:bodyPr/>
        <a:lstStyle/>
        <a:p>
          <a:endParaRPr lang="en-US"/>
        </a:p>
      </dgm:t>
    </dgm:pt>
    <dgm:pt modelId="{041C53D9-4F8B-4C24-9732-F9D035A6CF0E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cap="all"/>
          </a:pPr>
          <a:r>
            <a:rPr lang="en-IN" sz="1800" cap="none" dirty="0"/>
            <a:t>Password-based Authentication</a:t>
          </a:r>
          <a:endParaRPr lang="en-US" sz="1800" cap="none" dirty="0"/>
        </a:p>
      </dgm:t>
    </dgm:pt>
    <dgm:pt modelId="{7B3A0DF4-B4F3-4F13-B951-D17DB525B1F8}" type="parTrans" cxnId="{BB5701A1-B50A-469A-84F0-521F08E21E7B}">
      <dgm:prSet/>
      <dgm:spPr/>
      <dgm:t>
        <a:bodyPr/>
        <a:lstStyle/>
        <a:p>
          <a:endParaRPr lang="en-US"/>
        </a:p>
      </dgm:t>
    </dgm:pt>
    <dgm:pt modelId="{24F1903D-0FE4-4070-A559-CBD03BAC80B7}" type="sibTrans" cxnId="{BB5701A1-B50A-469A-84F0-521F08E21E7B}">
      <dgm:prSet/>
      <dgm:spPr/>
      <dgm:t>
        <a:bodyPr/>
        <a:lstStyle/>
        <a:p>
          <a:endParaRPr lang="en-US"/>
        </a:p>
      </dgm:t>
    </dgm:pt>
    <dgm:pt modelId="{A8187319-77CA-4FEA-80E9-92D8C9C5BD99}">
      <dgm:prSet custT="1"/>
      <dgm:spPr/>
      <dgm:t>
        <a:bodyPr/>
        <a:lstStyle/>
        <a:p>
          <a:pPr>
            <a:defRPr cap="all"/>
          </a:pPr>
          <a:r>
            <a:rPr lang="en-IN" sz="1800" cap="none" dirty="0"/>
            <a:t>SHA256 Encryption for Password Protection</a:t>
          </a:r>
          <a:endParaRPr lang="en-US" sz="1800" cap="none" dirty="0"/>
        </a:p>
      </dgm:t>
    </dgm:pt>
    <dgm:pt modelId="{649ABA61-9522-4B32-A843-C7869F9AFB5E}" type="parTrans" cxnId="{D7660D85-DB28-40A3-8048-B9E165029278}">
      <dgm:prSet/>
      <dgm:spPr/>
      <dgm:t>
        <a:bodyPr/>
        <a:lstStyle/>
        <a:p>
          <a:endParaRPr lang="en-US"/>
        </a:p>
      </dgm:t>
    </dgm:pt>
    <dgm:pt modelId="{E1E4A0E2-FFE9-4927-A8F5-DFE6BC775EA1}" type="sibTrans" cxnId="{D7660D85-DB28-40A3-8048-B9E165029278}">
      <dgm:prSet/>
      <dgm:spPr/>
      <dgm:t>
        <a:bodyPr/>
        <a:lstStyle/>
        <a:p>
          <a:endParaRPr lang="en-US"/>
        </a:p>
      </dgm:t>
    </dgm:pt>
    <dgm:pt modelId="{48633278-2A67-4DAC-8B9A-EE840313954C}">
      <dgm:prSet custT="1"/>
      <dgm:spPr/>
      <dgm:t>
        <a:bodyPr/>
        <a:lstStyle/>
        <a:p>
          <a:pPr>
            <a:defRPr cap="all"/>
          </a:pPr>
          <a:r>
            <a:rPr lang="en-US" sz="1800" cap="none" dirty="0"/>
            <a:t>Interoperable</a:t>
          </a:r>
          <a:br>
            <a:rPr lang="en-US" sz="1800" cap="none" dirty="0"/>
          </a:br>
          <a:r>
            <a:rPr lang="en-US" sz="1800" cap="none" dirty="0"/>
            <a:t>Data Exchange</a:t>
          </a:r>
        </a:p>
      </dgm:t>
    </dgm:pt>
    <dgm:pt modelId="{4B70A388-1D3A-431D-B20E-B4929E37EC60}" type="parTrans" cxnId="{D15C5EB9-6FF4-431F-98C7-8103A6167A78}">
      <dgm:prSet/>
      <dgm:spPr/>
      <dgm:t>
        <a:bodyPr/>
        <a:lstStyle/>
        <a:p>
          <a:endParaRPr lang="en-US"/>
        </a:p>
      </dgm:t>
    </dgm:pt>
    <dgm:pt modelId="{A4BD9A8B-D30D-4B8A-BFE6-78E222729B74}" type="sibTrans" cxnId="{D15C5EB9-6FF4-431F-98C7-8103A6167A78}">
      <dgm:prSet/>
      <dgm:spPr/>
      <dgm:t>
        <a:bodyPr/>
        <a:lstStyle/>
        <a:p>
          <a:endParaRPr lang="en-US"/>
        </a:p>
      </dgm:t>
    </dgm:pt>
    <dgm:pt modelId="{BF9F1C0D-ADC7-4CC2-8F37-3A48BC3F1ADC}" type="pres">
      <dgm:prSet presAssocID="{E8C24F52-1385-4DBF-90E2-7C4068FBD1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74C8BF5-E42F-49B1-9CE3-0E82CE7A74C0}" type="pres">
      <dgm:prSet presAssocID="{F81531C7-5CFF-4B7C-A57A-0AF563030C56}" presName="compNode" presStyleCnt="0"/>
      <dgm:spPr/>
    </dgm:pt>
    <dgm:pt modelId="{F3A57F54-DB6F-4D21-B00D-103CB8565807}" type="pres">
      <dgm:prSet presAssocID="{F81531C7-5CFF-4B7C-A57A-0AF563030C56}" presName="iconBgRect" presStyleLbl="bgShp" presStyleIdx="0" presStyleCnt="5"/>
      <dgm:spPr/>
    </dgm:pt>
    <dgm:pt modelId="{690F98A0-52E7-4E04-8ADB-99E8F5E33B46}" type="pres">
      <dgm:prSet presAssocID="{F81531C7-5CFF-4B7C-A57A-0AF563030C5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7074C3BE-6FF9-4F70-A058-A715C4FB11EB}" type="pres">
      <dgm:prSet presAssocID="{F81531C7-5CFF-4B7C-A57A-0AF563030C56}" presName="spaceRect" presStyleCnt="0"/>
      <dgm:spPr/>
    </dgm:pt>
    <dgm:pt modelId="{94443203-DFC8-4E8C-BE61-7628469F4322}" type="pres">
      <dgm:prSet presAssocID="{F81531C7-5CFF-4B7C-A57A-0AF563030C56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D012FE63-FF81-423B-B29D-6B4AD6793F34}" type="pres">
      <dgm:prSet presAssocID="{5415664A-AB44-4629-9F2A-7356C84260BF}" presName="sibTrans" presStyleCnt="0"/>
      <dgm:spPr/>
    </dgm:pt>
    <dgm:pt modelId="{C60915F3-8C4C-4120-9355-01D817A37A3B}" type="pres">
      <dgm:prSet presAssocID="{FDA53EF0-EAE8-4B16-AB7C-3A4C65908903}" presName="compNode" presStyleCnt="0"/>
      <dgm:spPr/>
    </dgm:pt>
    <dgm:pt modelId="{612F7292-E83F-483F-9913-D895FD74476D}" type="pres">
      <dgm:prSet presAssocID="{FDA53EF0-EAE8-4B16-AB7C-3A4C65908903}" presName="iconBgRect" presStyleLbl="bgShp" presStyleIdx="1" presStyleCnt="5"/>
      <dgm:spPr/>
    </dgm:pt>
    <dgm:pt modelId="{01F68512-2DB5-4147-98B9-E1DED3F4F42A}" type="pres">
      <dgm:prSet presAssocID="{FDA53EF0-EAE8-4B16-AB7C-3A4C659089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1B99E62-9D4A-4F8F-A375-1DB30FD54EF8}" type="pres">
      <dgm:prSet presAssocID="{FDA53EF0-EAE8-4B16-AB7C-3A4C65908903}" presName="spaceRect" presStyleCnt="0"/>
      <dgm:spPr/>
    </dgm:pt>
    <dgm:pt modelId="{9E63B12B-98C2-4C10-8477-DA70E8BF9E38}" type="pres">
      <dgm:prSet presAssocID="{FDA53EF0-EAE8-4B16-AB7C-3A4C65908903}" presName="textRect" presStyleLbl="revTx" presStyleIdx="1" presStyleCnt="5" custLinFactNeighborY="3768">
        <dgm:presLayoutVars>
          <dgm:chMax val="1"/>
          <dgm:chPref val="1"/>
        </dgm:presLayoutVars>
      </dgm:prSet>
      <dgm:spPr>
        <a:xfrm>
          <a:off x="1979924" y="1799619"/>
          <a:ext cx="1683984" cy="673593"/>
        </a:xfrm>
        <a:prstGeom prst="rect">
          <a:avLst/>
        </a:prstGeom>
      </dgm:spPr>
      <dgm:t>
        <a:bodyPr/>
        <a:lstStyle/>
        <a:p>
          <a:endParaRPr lang="en-IN"/>
        </a:p>
      </dgm:t>
    </dgm:pt>
    <dgm:pt modelId="{02623EF7-6168-48F5-90A4-9F5C3715379E}" type="pres">
      <dgm:prSet presAssocID="{E9B31CCC-EA35-4DB8-8CEF-09FA8CA33F66}" presName="sibTrans" presStyleCnt="0"/>
      <dgm:spPr/>
    </dgm:pt>
    <dgm:pt modelId="{C903E7E9-5546-4CDF-A47A-425BFB4D1BD0}" type="pres">
      <dgm:prSet presAssocID="{041C53D9-4F8B-4C24-9732-F9D035A6CF0E}" presName="compNode" presStyleCnt="0"/>
      <dgm:spPr/>
    </dgm:pt>
    <dgm:pt modelId="{87BC9DC5-ED7A-4C42-8D13-1D5916E55509}" type="pres">
      <dgm:prSet presAssocID="{041C53D9-4F8B-4C24-9732-F9D035A6CF0E}" presName="iconBgRect" presStyleLbl="bgShp" presStyleIdx="2" presStyleCnt="5"/>
      <dgm:spPr/>
    </dgm:pt>
    <dgm:pt modelId="{F9ACDCDA-6A27-493E-97EB-A7B01F85E6B3}" type="pres">
      <dgm:prSet presAssocID="{041C53D9-4F8B-4C24-9732-F9D035A6CF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2254ECC-5B5C-4A8B-9DD1-57CF40E0B64E}" type="pres">
      <dgm:prSet presAssocID="{041C53D9-4F8B-4C24-9732-F9D035A6CF0E}" presName="spaceRect" presStyleCnt="0"/>
      <dgm:spPr/>
    </dgm:pt>
    <dgm:pt modelId="{CD32F9ED-4068-4BB0-BB84-ADD6104087FB}" type="pres">
      <dgm:prSet presAssocID="{041C53D9-4F8B-4C24-9732-F9D035A6CF0E}" presName="textRect" presStyleLbl="revTx" presStyleIdx="2" presStyleCnt="5" custLinFactNeighborX="0" custLinFactNeighborY="3768">
        <dgm:presLayoutVars>
          <dgm:chMax val="1"/>
          <dgm:chPref val="1"/>
        </dgm:presLayoutVars>
      </dgm:prSet>
      <dgm:spPr>
        <a:xfrm>
          <a:off x="3958606" y="1799619"/>
          <a:ext cx="1683984" cy="673593"/>
        </a:xfrm>
        <a:prstGeom prst="rect">
          <a:avLst/>
        </a:prstGeom>
      </dgm:spPr>
      <dgm:t>
        <a:bodyPr/>
        <a:lstStyle/>
        <a:p>
          <a:endParaRPr lang="en-IN"/>
        </a:p>
      </dgm:t>
    </dgm:pt>
    <dgm:pt modelId="{E178F92B-4C31-4E51-87C7-C9A7FBF3AC92}" type="pres">
      <dgm:prSet presAssocID="{24F1903D-0FE4-4070-A559-CBD03BAC80B7}" presName="sibTrans" presStyleCnt="0"/>
      <dgm:spPr/>
    </dgm:pt>
    <dgm:pt modelId="{13B7A811-0DB4-4B1F-B22F-A4757BDB3072}" type="pres">
      <dgm:prSet presAssocID="{A8187319-77CA-4FEA-80E9-92D8C9C5BD99}" presName="compNode" presStyleCnt="0"/>
      <dgm:spPr/>
    </dgm:pt>
    <dgm:pt modelId="{06CA94E3-269D-4116-B16A-53107CF91351}" type="pres">
      <dgm:prSet presAssocID="{A8187319-77CA-4FEA-80E9-92D8C9C5BD99}" presName="iconBgRect" presStyleLbl="bgShp" presStyleIdx="3" presStyleCnt="5"/>
      <dgm:spPr/>
    </dgm:pt>
    <dgm:pt modelId="{0FDFF907-6A93-4BB5-8206-FAF21CB477DF}" type="pres">
      <dgm:prSet presAssocID="{A8187319-77CA-4FEA-80E9-92D8C9C5BD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CF292203-F095-4854-AD59-104805AEE8BC}" type="pres">
      <dgm:prSet presAssocID="{A8187319-77CA-4FEA-80E9-92D8C9C5BD99}" presName="spaceRect" presStyleCnt="0"/>
      <dgm:spPr/>
    </dgm:pt>
    <dgm:pt modelId="{8C35EB96-17E7-4913-81E0-73C1D22284A8}" type="pres">
      <dgm:prSet presAssocID="{A8187319-77CA-4FEA-80E9-92D8C9C5BD99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ECCCD8F5-D0D4-4AB8-9158-EEDB426BFA9F}" type="pres">
      <dgm:prSet presAssocID="{E1E4A0E2-FFE9-4927-A8F5-DFE6BC775EA1}" presName="sibTrans" presStyleCnt="0"/>
      <dgm:spPr/>
    </dgm:pt>
    <dgm:pt modelId="{CD817657-E669-495D-ACFB-0D8F33F94F54}" type="pres">
      <dgm:prSet presAssocID="{48633278-2A67-4DAC-8B9A-EE840313954C}" presName="compNode" presStyleCnt="0"/>
      <dgm:spPr/>
    </dgm:pt>
    <dgm:pt modelId="{9D471C99-D0A5-4C81-89C7-881B496F36A5}" type="pres">
      <dgm:prSet presAssocID="{48633278-2A67-4DAC-8B9A-EE840313954C}" presName="iconBgRect" presStyleLbl="bgShp" presStyleIdx="4" presStyleCnt="5"/>
      <dgm:spPr/>
    </dgm:pt>
    <dgm:pt modelId="{2B376609-8825-4AF6-A77D-41C30B85787C}" type="pres">
      <dgm:prSet presAssocID="{48633278-2A67-4DAC-8B9A-EE84031395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AF62095-0878-4113-B656-9F1AA4C72056}" type="pres">
      <dgm:prSet presAssocID="{48633278-2A67-4DAC-8B9A-EE840313954C}" presName="spaceRect" presStyleCnt="0"/>
      <dgm:spPr/>
    </dgm:pt>
    <dgm:pt modelId="{86C942F9-2AAA-4E41-8022-8012911DEB9D}" type="pres">
      <dgm:prSet presAssocID="{48633278-2A67-4DAC-8B9A-EE840313954C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B5701A1-B50A-469A-84F0-521F08E21E7B}" srcId="{E8C24F52-1385-4DBF-90E2-7C4068FBD1A4}" destId="{041C53D9-4F8B-4C24-9732-F9D035A6CF0E}" srcOrd="2" destOrd="0" parTransId="{7B3A0DF4-B4F3-4F13-B951-D17DB525B1F8}" sibTransId="{24F1903D-0FE4-4070-A559-CBD03BAC80B7}"/>
    <dgm:cxn modelId="{FB62F0FB-9E9C-4F73-B733-0CDCF35035DC}" srcId="{E8C24F52-1385-4DBF-90E2-7C4068FBD1A4}" destId="{F81531C7-5CFF-4B7C-A57A-0AF563030C56}" srcOrd="0" destOrd="0" parTransId="{CC7FF973-3AA3-43C0-BF90-C9313D424D48}" sibTransId="{5415664A-AB44-4629-9F2A-7356C84260BF}"/>
    <dgm:cxn modelId="{04F18FB0-9BBE-4239-A7D8-3F6717EAB27C}" srcId="{E8C24F52-1385-4DBF-90E2-7C4068FBD1A4}" destId="{FDA53EF0-EAE8-4B16-AB7C-3A4C65908903}" srcOrd="1" destOrd="0" parTransId="{5DC398DA-A45A-4D32-A60D-28A6163F8497}" sibTransId="{E9B31CCC-EA35-4DB8-8CEF-09FA8CA33F66}"/>
    <dgm:cxn modelId="{A6F61A0F-3C36-43E3-A3C8-5859924A629B}" type="presOf" srcId="{48633278-2A67-4DAC-8B9A-EE840313954C}" destId="{86C942F9-2AAA-4E41-8022-8012911DEB9D}" srcOrd="0" destOrd="0" presId="urn:microsoft.com/office/officeart/2018/5/layout/IconCircleLabelList"/>
    <dgm:cxn modelId="{C8EB6112-6239-42A2-916F-FBD668A3016F}" type="presOf" srcId="{041C53D9-4F8B-4C24-9732-F9D035A6CF0E}" destId="{CD32F9ED-4068-4BB0-BB84-ADD6104087FB}" srcOrd="0" destOrd="0" presId="urn:microsoft.com/office/officeart/2018/5/layout/IconCircleLabelList"/>
    <dgm:cxn modelId="{D15C5EB9-6FF4-431F-98C7-8103A6167A78}" srcId="{E8C24F52-1385-4DBF-90E2-7C4068FBD1A4}" destId="{48633278-2A67-4DAC-8B9A-EE840313954C}" srcOrd="4" destOrd="0" parTransId="{4B70A388-1D3A-431D-B20E-B4929E37EC60}" sibTransId="{A4BD9A8B-D30D-4B8A-BFE6-78E222729B74}"/>
    <dgm:cxn modelId="{621FE575-89B7-4E31-84AE-0D2D8BE4D421}" type="presOf" srcId="{F81531C7-5CFF-4B7C-A57A-0AF563030C56}" destId="{94443203-DFC8-4E8C-BE61-7628469F4322}" srcOrd="0" destOrd="0" presId="urn:microsoft.com/office/officeart/2018/5/layout/IconCircleLabelList"/>
    <dgm:cxn modelId="{AFAB17F2-3099-438B-BD59-49C579897BDB}" type="presOf" srcId="{A8187319-77CA-4FEA-80E9-92D8C9C5BD99}" destId="{8C35EB96-17E7-4913-81E0-73C1D22284A8}" srcOrd="0" destOrd="0" presId="urn:microsoft.com/office/officeart/2018/5/layout/IconCircleLabelList"/>
    <dgm:cxn modelId="{844A3A64-4941-4A27-A470-C94709650AF6}" type="presOf" srcId="{FDA53EF0-EAE8-4B16-AB7C-3A4C65908903}" destId="{9E63B12B-98C2-4C10-8477-DA70E8BF9E38}" srcOrd="0" destOrd="0" presId="urn:microsoft.com/office/officeart/2018/5/layout/IconCircleLabelList"/>
    <dgm:cxn modelId="{D7660D85-DB28-40A3-8048-B9E165029278}" srcId="{E8C24F52-1385-4DBF-90E2-7C4068FBD1A4}" destId="{A8187319-77CA-4FEA-80E9-92D8C9C5BD99}" srcOrd="3" destOrd="0" parTransId="{649ABA61-9522-4B32-A843-C7869F9AFB5E}" sibTransId="{E1E4A0E2-FFE9-4927-A8F5-DFE6BC775EA1}"/>
    <dgm:cxn modelId="{5F9F200F-785E-4B1E-8647-B6C7F98BE382}" type="presOf" srcId="{E8C24F52-1385-4DBF-90E2-7C4068FBD1A4}" destId="{BF9F1C0D-ADC7-4CC2-8F37-3A48BC3F1ADC}" srcOrd="0" destOrd="0" presId="urn:microsoft.com/office/officeart/2018/5/layout/IconCircleLabelList"/>
    <dgm:cxn modelId="{7B9B86AA-FF35-40D3-BE88-BD140D55C0EA}" type="presParOf" srcId="{BF9F1C0D-ADC7-4CC2-8F37-3A48BC3F1ADC}" destId="{E74C8BF5-E42F-49B1-9CE3-0E82CE7A74C0}" srcOrd="0" destOrd="0" presId="urn:microsoft.com/office/officeart/2018/5/layout/IconCircleLabelList"/>
    <dgm:cxn modelId="{2586A8DE-3BF0-4307-B039-415A01DA0B06}" type="presParOf" srcId="{E74C8BF5-E42F-49B1-9CE3-0E82CE7A74C0}" destId="{F3A57F54-DB6F-4D21-B00D-103CB8565807}" srcOrd="0" destOrd="0" presId="urn:microsoft.com/office/officeart/2018/5/layout/IconCircleLabelList"/>
    <dgm:cxn modelId="{4C20C5FB-D4C0-4F90-8D45-C511BBD1C958}" type="presParOf" srcId="{E74C8BF5-E42F-49B1-9CE3-0E82CE7A74C0}" destId="{690F98A0-52E7-4E04-8ADB-99E8F5E33B46}" srcOrd="1" destOrd="0" presId="urn:microsoft.com/office/officeart/2018/5/layout/IconCircleLabelList"/>
    <dgm:cxn modelId="{5D26DF8E-EA0D-4A89-B160-E898DD8C8287}" type="presParOf" srcId="{E74C8BF5-E42F-49B1-9CE3-0E82CE7A74C0}" destId="{7074C3BE-6FF9-4F70-A058-A715C4FB11EB}" srcOrd="2" destOrd="0" presId="urn:microsoft.com/office/officeart/2018/5/layout/IconCircleLabelList"/>
    <dgm:cxn modelId="{691EA2F1-E9FB-4AC1-8A46-461EE846A305}" type="presParOf" srcId="{E74C8BF5-E42F-49B1-9CE3-0E82CE7A74C0}" destId="{94443203-DFC8-4E8C-BE61-7628469F4322}" srcOrd="3" destOrd="0" presId="urn:microsoft.com/office/officeart/2018/5/layout/IconCircleLabelList"/>
    <dgm:cxn modelId="{647C3FBB-C449-490B-AB1D-BA11093A15F2}" type="presParOf" srcId="{BF9F1C0D-ADC7-4CC2-8F37-3A48BC3F1ADC}" destId="{D012FE63-FF81-423B-B29D-6B4AD6793F34}" srcOrd="1" destOrd="0" presId="urn:microsoft.com/office/officeart/2018/5/layout/IconCircleLabelList"/>
    <dgm:cxn modelId="{C2B25DF0-7A24-47DD-A2AD-DECDC7C359BA}" type="presParOf" srcId="{BF9F1C0D-ADC7-4CC2-8F37-3A48BC3F1ADC}" destId="{C60915F3-8C4C-4120-9355-01D817A37A3B}" srcOrd="2" destOrd="0" presId="urn:microsoft.com/office/officeart/2018/5/layout/IconCircleLabelList"/>
    <dgm:cxn modelId="{0219A7CD-80D9-4727-95D8-7C2737388EC2}" type="presParOf" srcId="{C60915F3-8C4C-4120-9355-01D817A37A3B}" destId="{612F7292-E83F-483F-9913-D895FD74476D}" srcOrd="0" destOrd="0" presId="urn:microsoft.com/office/officeart/2018/5/layout/IconCircleLabelList"/>
    <dgm:cxn modelId="{39ED23F4-05F3-47AB-B2CE-6710C43179B1}" type="presParOf" srcId="{C60915F3-8C4C-4120-9355-01D817A37A3B}" destId="{01F68512-2DB5-4147-98B9-E1DED3F4F42A}" srcOrd="1" destOrd="0" presId="urn:microsoft.com/office/officeart/2018/5/layout/IconCircleLabelList"/>
    <dgm:cxn modelId="{083764DB-E4F2-4067-AE46-426EFAB2E46C}" type="presParOf" srcId="{C60915F3-8C4C-4120-9355-01D817A37A3B}" destId="{D1B99E62-9D4A-4F8F-A375-1DB30FD54EF8}" srcOrd="2" destOrd="0" presId="urn:microsoft.com/office/officeart/2018/5/layout/IconCircleLabelList"/>
    <dgm:cxn modelId="{B7E0B5C9-0999-4833-8DFB-ED68CCF71BEA}" type="presParOf" srcId="{C60915F3-8C4C-4120-9355-01D817A37A3B}" destId="{9E63B12B-98C2-4C10-8477-DA70E8BF9E38}" srcOrd="3" destOrd="0" presId="urn:microsoft.com/office/officeart/2018/5/layout/IconCircleLabelList"/>
    <dgm:cxn modelId="{61FC7BBF-2077-459F-ACC6-5CAE29AA41B4}" type="presParOf" srcId="{BF9F1C0D-ADC7-4CC2-8F37-3A48BC3F1ADC}" destId="{02623EF7-6168-48F5-90A4-9F5C3715379E}" srcOrd="3" destOrd="0" presId="urn:microsoft.com/office/officeart/2018/5/layout/IconCircleLabelList"/>
    <dgm:cxn modelId="{BB5D4F2B-A384-46BB-A2EB-3B0085F98B75}" type="presParOf" srcId="{BF9F1C0D-ADC7-4CC2-8F37-3A48BC3F1ADC}" destId="{C903E7E9-5546-4CDF-A47A-425BFB4D1BD0}" srcOrd="4" destOrd="0" presId="urn:microsoft.com/office/officeart/2018/5/layout/IconCircleLabelList"/>
    <dgm:cxn modelId="{B904E648-6F31-491D-80F6-FBC62280CF0E}" type="presParOf" srcId="{C903E7E9-5546-4CDF-A47A-425BFB4D1BD0}" destId="{87BC9DC5-ED7A-4C42-8D13-1D5916E55509}" srcOrd="0" destOrd="0" presId="urn:microsoft.com/office/officeart/2018/5/layout/IconCircleLabelList"/>
    <dgm:cxn modelId="{2864FCD3-8DFC-4AFC-B9B3-84707FFA81B2}" type="presParOf" srcId="{C903E7E9-5546-4CDF-A47A-425BFB4D1BD0}" destId="{F9ACDCDA-6A27-493E-97EB-A7B01F85E6B3}" srcOrd="1" destOrd="0" presId="urn:microsoft.com/office/officeart/2018/5/layout/IconCircleLabelList"/>
    <dgm:cxn modelId="{1234C087-8741-4123-8E96-6C675B6568A6}" type="presParOf" srcId="{C903E7E9-5546-4CDF-A47A-425BFB4D1BD0}" destId="{F2254ECC-5B5C-4A8B-9DD1-57CF40E0B64E}" srcOrd="2" destOrd="0" presId="urn:microsoft.com/office/officeart/2018/5/layout/IconCircleLabelList"/>
    <dgm:cxn modelId="{11D9B2FB-B941-475B-8CDA-BC992D3C1B3F}" type="presParOf" srcId="{C903E7E9-5546-4CDF-A47A-425BFB4D1BD0}" destId="{CD32F9ED-4068-4BB0-BB84-ADD6104087FB}" srcOrd="3" destOrd="0" presId="urn:microsoft.com/office/officeart/2018/5/layout/IconCircleLabelList"/>
    <dgm:cxn modelId="{2C3B6191-4DAA-4600-BF77-08E55D9E7EEC}" type="presParOf" srcId="{BF9F1C0D-ADC7-4CC2-8F37-3A48BC3F1ADC}" destId="{E178F92B-4C31-4E51-87C7-C9A7FBF3AC92}" srcOrd="5" destOrd="0" presId="urn:microsoft.com/office/officeart/2018/5/layout/IconCircleLabelList"/>
    <dgm:cxn modelId="{A197B7D9-BAAC-4CD0-B603-E6A19D2BA69E}" type="presParOf" srcId="{BF9F1C0D-ADC7-4CC2-8F37-3A48BC3F1ADC}" destId="{13B7A811-0DB4-4B1F-B22F-A4757BDB3072}" srcOrd="6" destOrd="0" presId="urn:microsoft.com/office/officeart/2018/5/layout/IconCircleLabelList"/>
    <dgm:cxn modelId="{B270322A-BEBD-4EEA-870D-DE0B37B22651}" type="presParOf" srcId="{13B7A811-0DB4-4B1F-B22F-A4757BDB3072}" destId="{06CA94E3-269D-4116-B16A-53107CF91351}" srcOrd="0" destOrd="0" presId="urn:microsoft.com/office/officeart/2018/5/layout/IconCircleLabelList"/>
    <dgm:cxn modelId="{EED36265-22A0-4D19-8E05-00722CB208FC}" type="presParOf" srcId="{13B7A811-0DB4-4B1F-B22F-A4757BDB3072}" destId="{0FDFF907-6A93-4BB5-8206-FAF21CB477DF}" srcOrd="1" destOrd="0" presId="urn:microsoft.com/office/officeart/2018/5/layout/IconCircleLabelList"/>
    <dgm:cxn modelId="{F80312A8-1781-485A-8893-14AD9B61C165}" type="presParOf" srcId="{13B7A811-0DB4-4B1F-B22F-A4757BDB3072}" destId="{CF292203-F095-4854-AD59-104805AEE8BC}" srcOrd="2" destOrd="0" presId="urn:microsoft.com/office/officeart/2018/5/layout/IconCircleLabelList"/>
    <dgm:cxn modelId="{240A1913-D8FF-4411-8AF9-A5701C2AA5CB}" type="presParOf" srcId="{13B7A811-0DB4-4B1F-B22F-A4757BDB3072}" destId="{8C35EB96-17E7-4913-81E0-73C1D22284A8}" srcOrd="3" destOrd="0" presId="urn:microsoft.com/office/officeart/2018/5/layout/IconCircleLabelList"/>
    <dgm:cxn modelId="{6886C7F8-356B-492F-B936-BE397F42E1FE}" type="presParOf" srcId="{BF9F1C0D-ADC7-4CC2-8F37-3A48BC3F1ADC}" destId="{ECCCD8F5-D0D4-4AB8-9158-EEDB426BFA9F}" srcOrd="7" destOrd="0" presId="urn:microsoft.com/office/officeart/2018/5/layout/IconCircleLabelList"/>
    <dgm:cxn modelId="{23DDB940-1AAC-4CB5-8BC8-260326543486}" type="presParOf" srcId="{BF9F1C0D-ADC7-4CC2-8F37-3A48BC3F1ADC}" destId="{CD817657-E669-495D-ACFB-0D8F33F94F54}" srcOrd="8" destOrd="0" presId="urn:microsoft.com/office/officeart/2018/5/layout/IconCircleLabelList"/>
    <dgm:cxn modelId="{9A7B3CDA-0D6D-4065-BDED-DFED4916F7B8}" type="presParOf" srcId="{CD817657-E669-495D-ACFB-0D8F33F94F54}" destId="{9D471C99-D0A5-4C81-89C7-881B496F36A5}" srcOrd="0" destOrd="0" presId="urn:microsoft.com/office/officeart/2018/5/layout/IconCircleLabelList"/>
    <dgm:cxn modelId="{BA671AF9-CC73-4297-A206-56AA82C00810}" type="presParOf" srcId="{CD817657-E669-495D-ACFB-0D8F33F94F54}" destId="{2B376609-8825-4AF6-A77D-41C30B85787C}" srcOrd="1" destOrd="0" presId="urn:microsoft.com/office/officeart/2018/5/layout/IconCircleLabelList"/>
    <dgm:cxn modelId="{434F5DB8-0456-4466-AA2C-37BAB5BC57AB}" type="presParOf" srcId="{CD817657-E669-495D-ACFB-0D8F33F94F54}" destId="{5AF62095-0878-4113-B656-9F1AA4C72056}" srcOrd="2" destOrd="0" presId="urn:microsoft.com/office/officeart/2018/5/layout/IconCircleLabelList"/>
    <dgm:cxn modelId="{B0BADBB6-A02D-4157-8E17-22FC2CCA665E}" type="presParOf" srcId="{CD817657-E669-495D-ACFB-0D8F33F94F54}" destId="{86C942F9-2AAA-4E41-8022-8012911DEB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504B-D785-4260-99C2-648DB530C916}">
      <dsp:nvSpPr>
        <dsp:cNvPr id="0" name=""/>
        <dsp:cNvSpPr/>
      </dsp:nvSpPr>
      <dsp:spPr>
        <a:xfrm>
          <a:off x="2034862" y="2279579"/>
          <a:ext cx="2404055" cy="22913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/>
            <a:t>PFMS Transaction System</a:t>
          </a:r>
        </a:p>
      </dsp:txBody>
      <dsp:txXfrm>
        <a:off x="2386928" y="2615147"/>
        <a:ext cx="1699923" cy="1620263"/>
      </dsp:txXfrm>
    </dsp:sp>
    <dsp:sp modelId="{5BFD4313-3210-4C10-8073-DDCAEC89E1E1}">
      <dsp:nvSpPr>
        <dsp:cNvPr id="0" name=""/>
        <dsp:cNvSpPr/>
      </dsp:nvSpPr>
      <dsp:spPr>
        <a:xfrm rot="16173226">
          <a:off x="2741258" y="1780550"/>
          <a:ext cx="965895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65895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3200058" y="1772530"/>
        <a:ext cx="48294" cy="48294"/>
      </dsp:txXfrm>
    </dsp:sp>
    <dsp:sp modelId="{EBF156DD-1661-4412-B212-D477248B9D08}">
      <dsp:nvSpPr>
        <dsp:cNvPr id="0" name=""/>
        <dsp:cNvSpPr/>
      </dsp:nvSpPr>
      <dsp:spPr>
        <a:xfrm>
          <a:off x="2635878" y="153666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UIDAI</a:t>
          </a:r>
        </a:p>
      </dsp:txBody>
      <dsp:txXfrm>
        <a:off x="2805770" y="323558"/>
        <a:ext cx="820312" cy="820312"/>
      </dsp:txXfrm>
    </dsp:sp>
    <dsp:sp modelId="{4DF7BC2A-B6FE-47C0-9875-C0D845451829}">
      <dsp:nvSpPr>
        <dsp:cNvPr id="0" name=""/>
        <dsp:cNvSpPr/>
      </dsp:nvSpPr>
      <dsp:spPr>
        <a:xfrm rot="18163636">
          <a:off x="3649810" y="2038524"/>
          <a:ext cx="935855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35855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4094341" y="2031256"/>
        <a:ext cx="46792" cy="46792"/>
      </dsp:txXfrm>
    </dsp:sp>
    <dsp:sp modelId="{C50F2092-CE41-49CB-8F01-039FE7C00F04}">
      <dsp:nvSpPr>
        <dsp:cNvPr id="0" name=""/>
        <dsp:cNvSpPr/>
      </dsp:nvSpPr>
      <dsp:spPr>
        <a:xfrm>
          <a:off x="4104268" y="592991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State Govt. (Depts/</a:t>
          </a:r>
          <a:br>
            <a:rPr lang="en-IN" sz="1400" kern="1200" dirty="0"/>
          </a:br>
          <a:r>
            <a:rPr lang="en-IN" sz="1400" kern="1200" dirty="0"/>
            <a:t>Treasury..)</a:t>
          </a:r>
        </a:p>
      </dsp:txBody>
      <dsp:txXfrm>
        <a:off x="4274160" y="762883"/>
        <a:ext cx="820312" cy="820312"/>
      </dsp:txXfrm>
    </dsp:sp>
    <dsp:sp modelId="{04A1DEC4-BF5D-49F5-BA14-FEB6C2A02BBB}">
      <dsp:nvSpPr>
        <dsp:cNvPr id="0" name=""/>
        <dsp:cNvSpPr/>
      </dsp:nvSpPr>
      <dsp:spPr>
        <a:xfrm rot="20127273">
          <a:off x="4279997" y="2726020"/>
          <a:ext cx="90548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05481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4710100" y="2719511"/>
        <a:ext cx="45274" cy="45274"/>
      </dsp:txXfrm>
    </dsp:sp>
    <dsp:sp modelId="{60C4971D-D7C3-49D3-9C63-262D4398F3A1}">
      <dsp:nvSpPr>
        <dsp:cNvPr id="0" name=""/>
        <dsp:cNvSpPr/>
      </dsp:nvSpPr>
      <dsp:spPr>
        <a:xfrm>
          <a:off x="5092147" y="1733064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Citizen</a:t>
          </a:r>
        </a:p>
      </dsp:txBody>
      <dsp:txXfrm>
        <a:off x="5262039" y="1902956"/>
        <a:ext cx="820312" cy="820312"/>
      </dsp:txXfrm>
    </dsp:sp>
    <dsp:sp modelId="{A65CB303-F087-44F1-A802-514AAA9AF734}">
      <dsp:nvSpPr>
        <dsp:cNvPr id="0" name=""/>
        <dsp:cNvSpPr/>
      </dsp:nvSpPr>
      <dsp:spPr>
        <a:xfrm rot="490909">
          <a:off x="4420909" y="3643828"/>
          <a:ext cx="89639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896391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4846694" y="3637546"/>
        <a:ext cx="44819" cy="44819"/>
      </dsp:txXfrm>
    </dsp:sp>
    <dsp:sp modelId="{6BA7C48A-3A16-4A38-880C-22C936572B70}">
      <dsp:nvSpPr>
        <dsp:cNvPr id="0" name=""/>
        <dsp:cNvSpPr/>
      </dsp:nvSpPr>
      <dsp:spPr>
        <a:xfrm>
          <a:off x="5306834" y="3226242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Imp. Agency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(E-</a:t>
          </a:r>
          <a:r>
            <a:rPr lang="en-US" sz="1400" kern="1200" dirty="0" err="1"/>
            <a:t>Pmnt</a:t>
          </a:r>
          <a:r>
            <a:rPr lang="en-US" sz="1400" kern="1200" dirty="0"/>
            <a:t> &amp; other trans)</a:t>
          </a:r>
          <a:endParaRPr lang="en-IN" sz="1400" kern="1200" dirty="0"/>
        </a:p>
      </dsp:txBody>
      <dsp:txXfrm>
        <a:off x="5476726" y="3396134"/>
        <a:ext cx="820312" cy="820312"/>
      </dsp:txXfrm>
    </dsp:sp>
    <dsp:sp modelId="{E3D28485-3611-4044-B1D2-F458DDF50230}">
      <dsp:nvSpPr>
        <dsp:cNvPr id="0" name=""/>
        <dsp:cNvSpPr/>
      </dsp:nvSpPr>
      <dsp:spPr>
        <a:xfrm rot="2454545">
          <a:off x="4013917" y="4481180"/>
          <a:ext cx="92032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20320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4451069" y="4474300"/>
        <a:ext cx="46016" cy="46016"/>
      </dsp:txXfrm>
    </dsp:sp>
    <dsp:sp modelId="{BF66AE8D-D73F-4929-B419-012D705739FB}">
      <dsp:nvSpPr>
        <dsp:cNvPr id="0" name=""/>
        <dsp:cNvSpPr/>
      </dsp:nvSpPr>
      <dsp:spPr>
        <a:xfrm>
          <a:off x="4680166" y="4598452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MIS Users for Analytical Approach</a:t>
          </a:r>
          <a:endParaRPr lang="en-IN" sz="1400" kern="1200" dirty="0"/>
        </a:p>
      </dsp:txBody>
      <dsp:txXfrm>
        <a:off x="4850058" y="4768344"/>
        <a:ext cx="820312" cy="820312"/>
      </dsp:txXfrm>
    </dsp:sp>
    <dsp:sp modelId="{35DE8CD5-B2FF-44B4-B696-64E8690B7AF6}">
      <dsp:nvSpPr>
        <dsp:cNvPr id="0" name=""/>
        <dsp:cNvSpPr/>
      </dsp:nvSpPr>
      <dsp:spPr>
        <a:xfrm rot="4418182">
          <a:off x="3220638" y="4966925"/>
          <a:ext cx="94731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47310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3670611" y="4959370"/>
        <a:ext cx="47365" cy="47365"/>
      </dsp:txXfrm>
    </dsp:sp>
    <dsp:sp modelId="{0A41B832-DC42-4710-8BD5-018C23E69757}">
      <dsp:nvSpPr>
        <dsp:cNvPr id="0" name=""/>
        <dsp:cNvSpPr/>
      </dsp:nvSpPr>
      <dsp:spPr>
        <a:xfrm>
          <a:off x="3411108" y="5414026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Banks</a:t>
          </a:r>
        </a:p>
      </dsp:txBody>
      <dsp:txXfrm>
        <a:off x="3581000" y="5583918"/>
        <a:ext cx="820312" cy="820312"/>
      </dsp:txXfrm>
    </dsp:sp>
    <dsp:sp modelId="{F97C802C-9E73-437D-9CE4-607F0656F84A}">
      <dsp:nvSpPr>
        <dsp:cNvPr id="0" name=""/>
        <dsp:cNvSpPr/>
      </dsp:nvSpPr>
      <dsp:spPr>
        <a:xfrm rot="6381818">
          <a:off x="2305830" y="4966925"/>
          <a:ext cx="94731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47310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2755803" y="4959370"/>
        <a:ext cx="47365" cy="47365"/>
      </dsp:txXfrm>
    </dsp:sp>
    <dsp:sp modelId="{D6E81AD6-ACE4-4B33-820B-CE014F79B5AF}">
      <dsp:nvSpPr>
        <dsp:cNvPr id="0" name=""/>
        <dsp:cNvSpPr/>
      </dsp:nvSpPr>
      <dsp:spPr>
        <a:xfrm>
          <a:off x="1902575" y="5414026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External Sys (</a:t>
          </a:r>
          <a:r>
            <a:rPr lang="en-IN" sz="1400" kern="1200" dirty="0" err="1"/>
            <a:t>NregaSoft</a:t>
          </a:r>
          <a:r>
            <a:rPr lang="en-IN" sz="1400" kern="1200" dirty="0"/>
            <a:t>/</a:t>
          </a:r>
          <a:r>
            <a:rPr lang="en-IN" sz="1400" kern="1200" dirty="0" err="1"/>
            <a:t>AwasSoft</a:t>
          </a:r>
          <a:r>
            <a:rPr lang="en-IN" sz="1400" kern="1200" dirty="0"/>
            <a:t>/MCTS..)</a:t>
          </a:r>
        </a:p>
      </dsp:txBody>
      <dsp:txXfrm>
        <a:off x="2072467" y="5583918"/>
        <a:ext cx="820312" cy="820312"/>
      </dsp:txXfrm>
    </dsp:sp>
    <dsp:sp modelId="{31506D95-8EED-4A8A-999A-7EC24BF86CEA}">
      <dsp:nvSpPr>
        <dsp:cNvPr id="0" name=""/>
        <dsp:cNvSpPr/>
      </dsp:nvSpPr>
      <dsp:spPr>
        <a:xfrm rot="8345455">
          <a:off x="1539541" y="4481180"/>
          <a:ext cx="92032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20320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1976694" y="4474300"/>
        <a:ext cx="46016" cy="46016"/>
      </dsp:txXfrm>
    </dsp:sp>
    <dsp:sp modelId="{4D6AA2E3-DB76-4678-A4EF-D80774A18EEF}">
      <dsp:nvSpPr>
        <dsp:cNvPr id="0" name=""/>
        <dsp:cNvSpPr/>
      </dsp:nvSpPr>
      <dsp:spPr>
        <a:xfrm>
          <a:off x="633516" y="4598452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Post Offices</a:t>
          </a:r>
        </a:p>
      </dsp:txBody>
      <dsp:txXfrm>
        <a:off x="803408" y="4768344"/>
        <a:ext cx="820312" cy="820312"/>
      </dsp:txXfrm>
    </dsp:sp>
    <dsp:sp modelId="{B8D87C61-0E87-441E-86C4-AB9DCAF8047E}">
      <dsp:nvSpPr>
        <dsp:cNvPr id="0" name=""/>
        <dsp:cNvSpPr/>
      </dsp:nvSpPr>
      <dsp:spPr>
        <a:xfrm rot="10309091">
          <a:off x="1156479" y="3643828"/>
          <a:ext cx="89639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896391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1582265" y="3637546"/>
        <a:ext cx="44819" cy="44819"/>
      </dsp:txXfrm>
    </dsp:sp>
    <dsp:sp modelId="{35902A90-859A-4C06-A542-1B3DF36EBB74}">
      <dsp:nvSpPr>
        <dsp:cNvPr id="0" name=""/>
        <dsp:cNvSpPr/>
      </dsp:nvSpPr>
      <dsp:spPr>
        <a:xfrm>
          <a:off x="6849" y="3226242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(Sanction)</a:t>
          </a:r>
          <a:endParaRPr lang="en-IN" sz="1600" kern="1200" dirty="0"/>
        </a:p>
      </dsp:txBody>
      <dsp:txXfrm>
        <a:off x="176741" y="3396134"/>
        <a:ext cx="820312" cy="820312"/>
      </dsp:txXfrm>
    </dsp:sp>
    <dsp:sp modelId="{A29A4694-6412-452F-906F-44BCE21CB2CB}">
      <dsp:nvSpPr>
        <dsp:cNvPr id="0" name=""/>
        <dsp:cNvSpPr/>
      </dsp:nvSpPr>
      <dsp:spPr>
        <a:xfrm rot="12272727">
          <a:off x="1288301" y="2726020"/>
          <a:ext cx="90548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05481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1718405" y="2719511"/>
        <a:ext cx="45274" cy="45274"/>
      </dsp:txXfrm>
    </dsp:sp>
    <dsp:sp modelId="{80372124-77BD-4E71-9577-0224F9844B90}">
      <dsp:nvSpPr>
        <dsp:cNvPr id="0" name=""/>
        <dsp:cNvSpPr/>
      </dsp:nvSpPr>
      <dsp:spPr>
        <a:xfrm>
          <a:off x="221536" y="1733064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DDO- Bill</a:t>
          </a:r>
          <a:r>
            <a:rPr lang="en-IN" sz="1200" kern="1200" dirty="0"/>
            <a:t> Preparation</a:t>
          </a:r>
        </a:p>
      </dsp:txBody>
      <dsp:txXfrm>
        <a:off x="391428" y="1902956"/>
        <a:ext cx="820312" cy="820312"/>
      </dsp:txXfrm>
    </dsp:sp>
    <dsp:sp modelId="{1C948A72-F81B-4973-A459-93A9B20CE0D8}">
      <dsp:nvSpPr>
        <dsp:cNvPr id="0" name=""/>
        <dsp:cNvSpPr/>
      </dsp:nvSpPr>
      <dsp:spPr>
        <a:xfrm rot="14236364">
          <a:off x="1888114" y="2038524"/>
          <a:ext cx="935855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35855" y="161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0800000">
        <a:off x="2332645" y="2031256"/>
        <a:ext cx="46792" cy="46792"/>
      </dsp:txXfrm>
    </dsp:sp>
    <dsp:sp modelId="{5177CE9F-7B77-45B5-A6F8-0B4626907EDA}">
      <dsp:nvSpPr>
        <dsp:cNvPr id="0" name=""/>
        <dsp:cNvSpPr/>
      </dsp:nvSpPr>
      <dsp:spPr>
        <a:xfrm>
          <a:off x="1209415" y="592991"/>
          <a:ext cx="1160096" cy="1160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PAO - Payments</a:t>
          </a:r>
        </a:p>
      </dsp:txBody>
      <dsp:txXfrm>
        <a:off x="1379307" y="762883"/>
        <a:ext cx="820312" cy="82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53CF-A415-49DE-B62F-B3D5919AF961}">
      <dsp:nvSpPr>
        <dsp:cNvPr id="0" name=""/>
        <dsp:cNvSpPr/>
      </dsp:nvSpPr>
      <dsp:spPr>
        <a:xfrm>
          <a:off x="303223" y="2282"/>
          <a:ext cx="1190794" cy="1190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B2AE63-4318-40CA-B329-D0585CACC1C6}">
      <dsp:nvSpPr>
        <dsp:cNvPr id="0" name=""/>
        <dsp:cNvSpPr/>
      </dsp:nvSpPr>
      <dsp:spPr>
        <a:xfrm>
          <a:off x="553290" y="252348"/>
          <a:ext cx="690660" cy="6906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991D8-54C3-4F62-BA19-D071E8A4C92C}">
      <dsp:nvSpPr>
        <dsp:cNvPr id="0" name=""/>
        <dsp:cNvSpPr/>
      </dsp:nvSpPr>
      <dsp:spPr>
        <a:xfrm>
          <a:off x="1749188" y="2282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Removed Unnecessary Process Steps</a:t>
          </a:r>
        </a:p>
      </dsp:txBody>
      <dsp:txXfrm>
        <a:off x="1749188" y="2282"/>
        <a:ext cx="2806872" cy="1190794"/>
      </dsp:txXfrm>
    </dsp:sp>
    <dsp:sp modelId="{277E8E38-0E49-477D-9C16-C2510C0306EF}">
      <dsp:nvSpPr>
        <dsp:cNvPr id="0" name=""/>
        <dsp:cNvSpPr/>
      </dsp:nvSpPr>
      <dsp:spPr>
        <a:xfrm>
          <a:off x="5045136" y="1684088"/>
          <a:ext cx="1190794" cy="11907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C7742-0C12-4617-ADBC-BE3C2A3B5D22}">
      <dsp:nvSpPr>
        <dsp:cNvPr id="0" name=""/>
        <dsp:cNvSpPr/>
      </dsp:nvSpPr>
      <dsp:spPr>
        <a:xfrm>
          <a:off x="5295203" y="1909893"/>
          <a:ext cx="690660" cy="6906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2AD4E-445C-43B4-8490-30E58793EB0F}">
      <dsp:nvSpPr>
        <dsp:cNvPr id="0" name=""/>
        <dsp:cNvSpPr/>
      </dsp:nvSpPr>
      <dsp:spPr>
        <a:xfrm>
          <a:off x="6491101" y="1684088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Improved Work-flow</a:t>
          </a:r>
        </a:p>
      </dsp:txBody>
      <dsp:txXfrm>
        <a:off x="6491101" y="1684088"/>
        <a:ext cx="2806872" cy="1190794"/>
      </dsp:txXfrm>
    </dsp:sp>
    <dsp:sp modelId="{10F1DA2B-D5B7-404E-B9E6-4CC4A1915B8C}">
      <dsp:nvSpPr>
        <dsp:cNvPr id="0" name=""/>
        <dsp:cNvSpPr/>
      </dsp:nvSpPr>
      <dsp:spPr>
        <a:xfrm>
          <a:off x="303223" y="1681806"/>
          <a:ext cx="1190794" cy="11907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0C099-ED97-4B93-BBC4-91257050672C}">
      <dsp:nvSpPr>
        <dsp:cNvPr id="0" name=""/>
        <dsp:cNvSpPr/>
      </dsp:nvSpPr>
      <dsp:spPr>
        <a:xfrm>
          <a:off x="553290" y="1931873"/>
          <a:ext cx="690660" cy="69066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3CC5B-13EE-4A7C-B9E8-B3DE14965899}">
      <dsp:nvSpPr>
        <dsp:cNvPr id="0" name=""/>
        <dsp:cNvSpPr/>
      </dsp:nvSpPr>
      <dsp:spPr>
        <a:xfrm>
          <a:off x="1749188" y="1681806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Just-In-Time para approval procedure</a:t>
          </a:r>
        </a:p>
      </dsp:txBody>
      <dsp:txXfrm>
        <a:off x="1749188" y="1681806"/>
        <a:ext cx="2806872" cy="1190794"/>
      </dsp:txXfrm>
    </dsp:sp>
    <dsp:sp modelId="{17D225D4-2937-47E6-AC06-55761E4BFADA}">
      <dsp:nvSpPr>
        <dsp:cNvPr id="0" name=""/>
        <dsp:cNvSpPr/>
      </dsp:nvSpPr>
      <dsp:spPr>
        <a:xfrm>
          <a:off x="5045136" y="114244"/>
          <a:ext cx="1190794" cy="1190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1B6169-E160-4D38-9674-91DD8DDA344D}">
      <dsp:nvSpPr>
        <dsp:cNvPr id="0" name=""/>
        <dsp:cNvSpPr/>
      </dsp:nvSpPr>
      <dsp:spPr>
        <a:xfrm>
          <a:off x="5295203" y="364370"/>
          <a:ext cx="690660" cy="69066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37760-13AC-4EBE-B0D8-580434B0769F}">
      <dsp:nvSpPr>
        <dsp:cNvPr id="0" name=""/>
        <dsp:cNvSpPr/>
      </dsp:nvSpPr>
      <dsp:spPr>
        <a:xfrm>
          <a:off x="6491101" y="114244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Easy Follow-up on ATR.</a:t>
          </a:r>
        </a:p>
      </dsp:txBody>
      <dsp:txXfrm>
        <a:off x="6491101" y="114244"/>
        <a:ext cx="2806872" cy="119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49D30-B2E5-4B64-B78B-14DCCE3BEB7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D414-0302-4692-850A-91C29B2F31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2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xmlns="" id="{DD1BE6EB-E6B8-4E13-9595-66093435FD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xmlns="" id="{2D6A665C-F23C-4118-9861-F5BFD452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Data source: 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http://mnregaweb4.nic.in/netnrega/citizen_html/citipoattend_rep.aspx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http://nrega.nic.in/netnrega/national_dashboard_detail.aspx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xmlns="" id="{00749233-D75B-4267-91E7-54346F19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FA5CED-309A-46C4-8990-5EDDC857A855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4A06BFDB-5A63-4332-BD7F-ECE01C245B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F736E43C-2F70-414C-AF7F-D4A521467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Data source: 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http://mnregaweb4.nic.in/netnrega/citizen_html/citipoattend_rep.aspx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http://nrega.nic.in/netnrega/national_dashboard_detail.aspx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xmlns="" id="{17CAF528-9B5D-41AC-9685-2E25B3B33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243732-9734-4DBE-921A-ABA031B17DD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DA15F6EE-9A6F-418F-A988-20AB2E6903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426405D8-F617-45FC-ADF7-8655CEB0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Data source: 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http://mnregaweb4.nic.in/netnrega/citizen_html/citipoattend_rep.aspx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http://nrega.nic.in/netnrega/national_dashboard_detail.aspx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xmlns="" id="{5017A900-4F7E-40FB-9DFC-D7B0EB4BA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ACA68B-8F34-4513-AC5E-BD88A58ED7B2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xmlns="" id="{C3B47846-AAF7-45B8-94C6-008796CFE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xmlns="" id="{D2DB5961-2F69-4978-8DCB-4C7F036D0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Data source: 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http://mnregaweb4.nic.in/netnrega/citizen_html/citipoattend_rep.aspx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http://nrega.nic.in/netnrega/national_dashboard_detail.aspx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xmlns="" id="{27E3424B-9461-4916-BE49-10170384D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705FE4-44A6-43AD-8F6B-FC5BD60942BF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xmlns="" id="{0CFFBDC3-AF0C-451A-A0C9-61D52CFA94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xmlns="" id="{7050D0E2-21F4-4A01-B1D0-AFFEE1490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Data source: 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http://mnregaweb4.nic.in/netnrega/citizen_html/citipoattend_rep.aspx</a:t>
            </a:r>
          </a:p>
          <a:p>
            <a:r>
              <a:rPr lang="en-IN" altLang="en-US">
                <a:latin typeface="Arial" panose="020B0604020202020204" pitchFamily="34" charset="0"/>
              </a:rPr>
              <a:t>http://nrega.nic.in/netnrega/national_dashboard_detail.aspx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xmlns="" id="{D15644B2-5AE9-43DC-8DAE-6AB024456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8C0149-0BFC-4F8C-BA7C-F6F7F41E1F23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9812A-32B1-497D-9B92-1A21ED2B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471942-66CF-43C8-AFDE-E9DBB7D5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AA82D0-76C3-47C5-9E92-55141862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A2D20-3EF8-44DC-8CA5-06FF6FCE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3E966-2BD2-4A1B-9BFA-A121D7C7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7FF0F-716F-48A4-9573-F7807EF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CE9E69-FCEA-4498-B512-6D122D683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E390DB-6F6E-43A6-8F21-08314E9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97E79-3664-48B7-B50E-09A7C7BD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6DE09-A87B-417B-B411-0D525B0A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05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1EF995-8543-4077-BB09-EB88EB38F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E6512B-D8E9-4060-B936-D11AC4CB1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3CE9C-1571-479D-9EAB-DCC9969E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6BA37-1028-404C-8189-86306DD8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20C263-2A53-4EA0-910D-57FC9E6A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71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9FF4-4264-4A9C-85FF-EF84FD26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92196-2C64-45A8-93FE-683724E6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90B48F-9F17-419A-9965-F3D14CF3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CA2F5-8049-4F9A-AD88-31DB7B46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85449C-7B5B-4E4B-BE89-EEF78A2A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8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E74F1-7C4B-4BCB-9827-B5DB5EF6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8BC330-6805-493B-831F-3EB1EF03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73418C-717A-4A59-A8E4-9D77D95C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584DF-481F-406F-99E1-4BC1C770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DEA3F5-564C-4786-8864-65CA1014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45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6EAF2-DBBA-406A-83D0-E8FBF426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5FF9E-F26C-4448-A800-81C194E35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9FCEC7-944F-417D-B690-B12A7D7F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B71209-9D7F-418B-AD0B-27DB56B3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4408EE-A1C7-4A38-BD8C-4CB832E5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365AAE-9E40-405F-AC23-4C77520B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29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7C023-1CCA-46D3-BBB1-1B198E42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5F0FA5-1AB3-420E-9D66-D8E1894C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0DF2E6-C7E2-4344-AD83-A1F292AFD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DAC9C1-9992-4CAF-B8DF-B71A35FA4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BE4596-B4AF-4A77-A3A2-EEEDB32B4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1BD120-7C40-46D6-941D-0235C649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9EE764-152B-40EF-BE37-F5940FF9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F8BDC3-53DE-4B50-91D0-8C19790F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6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3718F-4DBA-4149-B69B-C4FF578D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CF443D-1339-474C-833B-FA224B8B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283745-FBCD-41D1-A82C-C8A58E1F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0BDD98-8EDD-49E4-88F8-6EF73AA4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760195-C0C8-4F6A-8DD0-0E881619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14394E-1D4D-4B48-A8BF-749D3507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7DE0C7-8827-4E68-AD39-71113289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83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93A6F-5694-43C1-946D-53D220EA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BC73F7-1F08-445E-B40E-A4BDCAFA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496444-D865-4E2C-B522-07BB2EF1B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200611-09C0-4695-9543-44E21664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D6A1A8-44AF-45C2-B292-ECBAD32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15C611-E867-49FC-A7F7-20DF71A4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3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5E8E1-FCA9-4AE3-A207-100B66C8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0BED74-53F7-41E2-B2DE-E3293DE21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7AB78F-7DED-41E0-91A1-A87F0B7E7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8B21AC-7662-43C7-BF86-41080B46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77955E-BD1C-4F3B-9ADE-2034BE88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8EDB06-2E99-46C3-BA32-445EFEA1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2FD640-DDAE-49D2-94D8-6294383D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84855D-A497-4CC3-B71A-E9A6E6D9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C6AFEB-79AC-480A-91BC-01A23FADF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9552-F224-4543-8095-31AF1EB7C3B8}" type="datetimeFigureOut">
              <a:rPr lang="en-IN" smtClean="0"/>
              <a:t>06-11-2019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D1B59B-110D-48B6-9E4B-12646EF62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291A1B-7FE2-4EB7-92CB-4E5149F37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F6D7-3F55-4765-8620-AB48F45C28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18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aytejpura.blogspot.in/" TargetMode="External"/><Relationship Id="rId2" Type="http://schemas.openxmlformats.org/officeDocument/2006/relationships/hyperlink" Target="mailto:a_singh@gov.i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1A368-7C6F-4DB9-A6FD-388B350A0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Development Initiatives and Internal Controls through IT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34AA00-40C9-4B87-B0EF-908FC3BF5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461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Presentation by</a:t>
            </a:r>
          </a:p>
          <a:p>
            <a:r>
              <a:rPr lang="en-IN" sz="2800" b="1" dirty="0" err="1"/>
              <a:t>Dr.</a:t>
            </a:r>
            <a:r>
              <a:rPr lang="en-IN" sz="2800" b="1" dirty="0"/>
              <a:t> Ajay S. Singh ICAS</a:t>
            </a:r>
            <a:r>
              <a:rPr lang="en-IN" dirty="0"/>
              <a:t>,</a:t>
            </a:r>
          </a:p>
          <a:p>
            <a:r>
              <a:rPr lang="en-IN" dirty="0"/>
              <a:t>Chief Controller of Accounts</a:t>
            </a:r>
          </a:p>
          <a:p>
            <a:r>
              <a:rPr lang="en-IN" dirty="0" err="1"/>
              <a:t>MoRD</a:t>
            </a:r>
            <a:r>
              <a:rPr lang="en-IN" dirty="0"/>
              <a:t>, </a:t>
            </a:r>
            <a:r>
              <a:rPr lang="en-IN" dirty="0" err="1"/>
              <a:t>MoPR</a:t>
            </a:r>
            <a:r>
              <a:rPr lang="en-IN" dirty="0"/>
              <a:t>, </a:t>
            </a:r>
            <a:r>
              <a:rPr lang="en-IN" dirty="0" err="1"/>
              <a:t>MoDWS</a:t>
            </a:r>
            <a:r>
              <a:rPr lang="en-IN" dirty="0"/>
              <a:t> and </a:t>
            </a:r>
            <a:r>
              <a:rPr lang="en-IN" dirty="0" err="1"/>
              <a:t>DoLR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04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262626"/>
                </a:solidFill>
              </a:rPr>
              <a:t>Government Process Re-engineering (GPR)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3C8B3549-54C0-4181-9857-7B6ECC3B4D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Technology used for GRIP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5B3C72DC-1C70-4CBC-9DF2-FFBE24DBD8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5516F21-ED58-40A1-96C6-10A522EEF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 r="1437" b="98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649679A-6164-434D-BBD9-AF58E93B7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7" t="16016" r="7882" b="25727"/>
          <a:stretch/>
        </p:blipFill>
        <p:spPr>
          <a:xfrm>
            <a:off x="542860" y="2971024"/>
            <a:ext cx="5767788" cy="3886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2962A3-5533-48AF-ACBF-25D28BE3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202" y="3206839"/>
            <a:ext cx="4803820" cy="36543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/>
              <a:t>Interactive Dashboard for</a:t>
            </a:r>
          </a:p>
          <a:p>
            <a:r>
              <a:rPr lang="en-IN" sz="3200" dirty="0"/>
              <a:t>Resource Management</a:t>
            </a:r>
          </a:p>
          <a:p>
            <a:r>
              <a:rPr lang="en-IN" sz="3200" dirty="0"/>
              <a:t>Task Management</a:t>
            </a:r>
          </a:p>
          <a:p>
            <a:r>
              <a:rPr lang="en-IN" sz="3200" dirty="0"/>
              <a:t>Risk Categories</a:t>
            </a:r>
          </a:p>
          <a:p>
            <a:r>
              <a:rPr lang="en-IN" sz="3200" dirty="0"/>
              <a:t>State-wise Audit details</a:t>
            </a:r>
          </a:p>
          <a:p>
            <a:r>
              <a:rPr lang="en-IN" sz="3200" dirty="0"/>
              <a:t>Observations Status-wise</a:t>
            </a:r>
          </a:p>
          <a:p>
            <a:endParaRPr lang="en-IN" sz="3200" dirty="0"/>
          </a:p>
          <a:p>
            <a:endParaRPr lang="en-IN" sz="3200" dirty="0"/>
          </a:p>
          <a:p>
            <a:endParaRPr lang="en-IN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B60E9-B9DC-4EBC-974B-933AD754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2" y="-4039"/>
            <a:ext cx="11754117" cy="6479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 err="1">
                <a:solidFill>
                  <a:sysClr val="windowText" lastClr="000000"/>
                </a:solidFill>
              </a:rPr>
              <a:t>GRameen</a:t>
            </a:r>
            <a:r>
              <a:rPr lang="en-IN" sz="4000" b="1" dirty="0">
                <a:solidFill>
                  <a:sysClr val="windowText" lastClr="000000"/>
                </a:solidFill>
              </a:rPr>
              <a:t> Internal Audit Portal-MIS</a:t>
            </a:r>
          </a:p>
        </p:txBody>
      </p:sp>
    </p:spTree>
    <p:extLst>
      <p:ext uri="{BB962C8B-B14F-4D97-AF65-F5344CB8AC3E}">
        <p14:creationId xmlns:p14="http://schemas.microsoft.com/office/powerpoint/2010/main" val="2822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A9D65-0E54-4092-9E0B-6FAA16A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76822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262626"/>
                </a:solidFill>
              </a:rPr>
              <a:t>GRIP Reduced Environmental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653255-A6BE-4C95-B744-84149524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27" y="2092816"/>
            <a:ext cx="10689465" cy="48004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Office printing has a huge environmental cost.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1 A4 sheet uses 0.5 LTRs. of water.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1 tree cuts down for 9000 A4 sheets.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CARTRIDGES causing pollution of water resources.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Manual process of conducting 55 Audits using ~2000 pages each in will amount to about 1,10,000 A4 sheets equaling to about 13 trees and 55000 LTRs. of water.</a:t>
            </a:r>
          </a:p>
        </p:txBody>
      </p:sp>
      <p:pic>
        <p:nvPicPr>
          <p:cNvPr id="5" name="Graphic 4" descr="Deciduous tree">
            <a:extLst>
              <a:ext uri="{FF2B5EF4-FFF2-40B4-BE49-F238E27FC236}">
                <a16:creationId xmlns:a16="http://schemas.microsoft.com/office/drawing/2014/main" xmlns="" id="{096B1E10-DC96-4064-820D-6CCADB2D3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7563" y="1680689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68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E41E5E07-074A-41FC-8861-6639DFF0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2" y="348737"/>
            <a:ext cx="5765408" cy="493713"/>
          </a:xfrm>
        </p:spPr>
        <p:txBody>
          <a:bodyPr>
            <a:normAutofit fontScale="90000"/>
          </a:bodyPr>
          <a:lstStyle/>
          <a:p>
            <a:r>
              <a:rPr lang="en-IN" altLang="en-US" b="1" dirty="0">
                <a:solidFill>
                  <a:schemeClr val="accent1"/>
                </a:solidFill>
              </a:rPr>
              <a:t>Blockchain in Internal Audit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xmlns="" id="{32A688FD-8BE7-45D8-91AC-E2D35CDEA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26" y="330987"/>
            <a:ext cx="9793498" cy="622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6C25EF-7DF4-49CF-9DD8-778B58C63394}"/>
              </a:ext>
            </a:extLst>
          </p:cNvPr>
          <p:cNvSpPr txBox="1"/>
          <p:nvPr/>
        </p:nvSpPr>
        <p:spPr>
          <a:xfrm>
            <a:off x="532464" y="924596"/>
            <a:ext cx="362741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lphaUcPeriod"/>
              <a:defRPr/>
            </a:pPr>
            <a:r>
              <a:rPr lang="en-IN" b="1" dirty="0"/>
              <a:t>The Ecosystem</a:t>
            </a:r>
          </a:p>
          <a:p>
            <a:pPr>
              <a:defRPr/>
            </a:pPr>
            <a:endParaRPr lang="en-IN" sz="1000" dirty="0"/>
          </a:p>
          <a:p>
            <a:pPr>
              <a:defRPr/>
            </a:pPr>
            <a:r>
              <a:rPr lang="en-IN" dirty="0"/>
              <a:t>A huge, complex, and partly-connected ecosystem of multiple stakeholders (multiple Ministries, States, Districts, Blocks, GPs, Implementing Agencies, NGO’s etc.) collaborate together to deliver benefits of Social Schemes (like MGNREGA) to Citizens and Workers.</a:t>
            </a:r>
            <a:endParaRPr lang="en-IN" b="1" dirty="0"/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xmlns="" id="{8F8BDC50-DABB-438B-8DBB-79C23126D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63" y="6463525"/>
            <a:ext cx="63834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200" b="1" i="1" dirty="0"/>
              <a:t>* Example: </a:t>
            </a:r>
            <a:r>
              <a:rPr lang="fr-FR" altLang="en-US" sz="1200" b="1" i="1" dirty="0" err="1"/>
              <a:t>Rs</a:t>
            </a:r>
            <a:r>
              <a:rPr lang="fr-FR" altLang="en-US" sz="1200" b="1" i="1" dirty="0"/>
              <a:t> 400 Cr on Administrative </a:t>
            </a:r>
            <a:r>
              <a:rPr lang="en-IN" altLang="en-US" sz="1200" b="1" i="1" dirty="0"/>
              <a:t>Cost of Grievance Redressal in MGNREGA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887AF095-85BE-4FED-A1FC-BB8CDF1B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" y="596105"/>
            <a:ext cx="6210753" cy="493713"/>
          </a:xfrm>
        </p:spPr>
        <p:txBody>
          <a:bodyPr>
            <a:normAutofit fontScale="90000"/>
          </a:bodyPr>
          <a:lstStyle/>
          <a:p>
            <a:r>
              <a:rPr lang="en-IN" altLang="en-US" b="1" dirty="0">
                <a:solidFill>
                  <a:schemeClr val="accent1"/>
                </a:solidFill>
              </a:rPr>
              <a:t>Background, and Opportunity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B5A18A-9EBA-4564-9255-9451210F5633}"/>
              </a:ext>
            </a:extLst>
          </p:cNvPr>
          <p:cNvSpPr txBox="1"/>
          <p:nvPr/>
        </p:nvSpPr>
        <p:spPr>
          <a:xfrm>
            <a:off x="6560457" y="160679"/>
            <a:ext cx="5094515" cy="650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en-IN" sz="2000" b="1" dirty="0"/>
              <a:t>Within Ministry of Rural Development</a:t>
            </a:r>
          </a:p>
          <a:p>
            <a:pPr>
              <a:lnSpc>
                <a:spcPct val="150000"/>
              </a:lnSpc>
              <a:defRPr/>
            </a:pPr>
            <a:r>
              <a:rPr lang="en-IN" sz="2000" dirty="0"/>
              <a:t>Within Ministry, 8 large groups working on different schemes face some of the same challenges as outlined in last section.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000" dirty="0"/>
              <a:t>Partly-connected groups working on systems which don’t talk to each other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000" dirty="0"/>
              <a:t>Same beneficiary listed under various schemes of ministry without a consistent view of the beneficiary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N" sz="2000" dirty="0"/>
              <a:t>Scenarios like: Program under scheme A, delivered by agency under scheme B, giving benefits to beneficiary under scheme C are quite common – current technologies don’t allow any visibility into wasteful spends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xmlns="" id="{95D28BA8-1A85-4F7E-9FF7-A97D9238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2"/>
          <a:stretch>
            <a:fillRect/>
          </a:stretch>
        </p:blipFill>
        <p:spPr bwMode="auto">
          <a:xfrm>
            <a:off x="290286" y="1355724"/>
            <a:ext cx="6210753" cy="24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>
            <a:extLst>
              <a:ext uri="{FF2B5EF4-FFF2-40B4-BE49-F238E27FC236}">
                <a16:creationId xmlns:a16="http://schemas.microsoft.com/office/drawing/2014/main" xmlns="" id="{440940C0-B880-46F2-9628-1BE1C98F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/>
          <a:stretch>
            <a:fillRect/>
          </a:stretch>
        </p:blipFill>
        <p:spPr bwMode="auto">
          <a:xfrm>
            <a:off x="310923" y="3904344"/>
            <a:ext cx="6210753" cy="24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12305DD3-0182-45B3-9D56-649C2AC6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058" y="464470"/>
            <a:ext cx="4092576" cy="493713"/>
          </a:xfrm>
        </p:spPr>
        <p:txBody>
          <a:bodyPr>
            <a:normAutofit fontScale="90000"/>
          </a:bodyPr>
          <a:lstStyle/>
          <a:p>
            <a:r>
              <a:rPr lang="en-IN" altLang="en-US" b="1" dirty="0">
                <a:solidFill>
                  <a:schemeClr val="tx2"/>
                </a:solidFill>
              </a:rPr>
              <a:t>Potential Solution</a:t>
            </a:r>
          </a:p>
        </p:txBody>
      </p:sp>
      <p:sp>
        <p:nvSpPr>
          <p:cNvPr id="36867" name="TextBox 4">
            <a:extLst>
              <a:ext uri="{FF2B5EF4-FFF2-40B4-BE49-F238E27FC236}">
                <a16:creationId xmlns:a16="http://schemas.microsoft.com/office/drawing/2014/main" xmlns="" id="{BA99E0D2-5089-4B44-B89A-9E54A2FC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557" y="1170329"/>
            <a:ext cx="5005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i="1" dirty="0">
                <a:solidFill>
                  <a:srgbClr val="0070C0"/>
                </a:solidFill>
              </a:rPr>
              <a:t>Blockchain Technology offers a mechanism to resolve some of the challenges outlined above</a:t>
            </a:r>
          </a:p>
        </p:txBody>
      </p:sp>
      <p:sp>
        <p:nvSpPr>
          <p:cNvPr id="36868" name="TextBox 5">
            <a:extLst>
              <a:ext uri="{FF2B5EF4-FFF2-40B4-BE49-F238E27FC236}">
                <a16:creationId xmlns:a16="http://schemas.microsoft.com/office/drawing/2014/main" xmlns="" id="{13D47026-F9A9-444E-BC62-55AF0FE2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880" y="2038547"/>
            <a:ext cx="35437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Blockchain is a technology that facilitates trust between parties by providing a shared and verifiable history of transactions. 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Blockchain accomplishes this by requiring participants to agree that a transaction is valid. It then uses multiple technologies to ensure that after the transaction is recorded it cannot be modified.</a:t>
            </a:r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xmlns="" id="{F0AF7A19-82E3-4ED3-9C5B-09BDECBD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" y="139193"/>
            <a:ext cx="7769224" cy="66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3">
            <a:extLst>
              <a:ext uri="{FF2B5EF4-FFF2-40B4-BE49-F238E27FC236}">
                <a16:creationId xmlns:a16="http://schemas.microsoft.com/office/drawing/2014/main" xmlns="" id="{8865930C-F43C-44F9-9CA4-5BFAD99D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25" y="2738095"/>
            <a:ext cx="2723917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800" b="1" dirty="0"/>
              <a:t>Worldwide BLOCKCHAIN Initiatives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xmlns="" id="{89DCB86A-2D1B-4EA3-96D9-53219CF6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3" y="315685"/>
            <a:ext cx="7886700" cy="787399"/>
          </a:xfrm>
        </p:spPr>
        <p:txBody>
          <a:bodyPr>
            <a:normAutofit/>
          </a:bodyPr>
          <a:lstStyle/>
          <a:p>
            <a:pPr algn="ctr"/>
            <a:r>
              <a:rPr lang="en-IN" altLang="en-US" b="1" dirty="0">
                <a:solidFill>
                  <a:schemeClr val="tx2"/>
                </a:solidFill>
              </a:rPr>
              <a:t>Blockchain - Pilot Project on GRIP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FD95E0-7584-4F39-BC5F-C8C1973DB9F9}"/>
              </a:ext>
            </a:extLst>
          </p:cNvPr>
          <p:cNvSpPr txBox="1"/>
          <p:nvPr/>
        </p:nvSpPr>
        <p:spPr>
          <a:xfrm>
            <a:off x="609600" y="1297667"/>
            <a:ext cx="109292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N" sz="2200" dirty="0">
                <a:latin typeface="Arial" charset="0"/>
              </a:rPr>
              <a:t>In light of above, a </a:t>
            </a:r>
            <a:r>
              <a:rPr lang="en-IN" sz="2200" b="1" dirty="0">
                <a:latin typeface="Arial" charset="0"/>
              </a:rPr>
              <a:t>Blockchain Pilot Project </a:t>
            </a:r>
            <a:r>
              <a:rPr lang="en-IN" sz="2200" dirty="0">
                <a:latin typeface="Arial" charset="0"/>
              </a:rPr>
              <a:t>has been conceptualised to demonstrate and derive the benefits of this technology and potential for various Government Schemes.</a:t>
            </a:r>
          </a:p>
          <a:p>
            <a:pPr algn="just">
              <a:defRPr/>
            </a:pPr>
            <a:endParaRPr lang="en-IN" sz="2200" dirty="0">
              <a:latin typeface="Arial" charset="0"/>
            </a:endParaRPr>
          </a:p>
          <a:p>
            <a:pPr algn="just">
              <a:defRPr/>
            </a:pPr>
            <a:r>
              <a:rPr lang="en-IN" sz="2200" dirty="0">
                <a:latin typeface="Arial" charset="0"/>
              </a:rPr>
              <a:t>This project is being piloted taking Audit Process via GRIP (</a:t>
            </a:r>
            <a:r>
              <a:rPr lang="en-IN" sz="2200" dirty="0" err="1">
                <a:latin typeface="Arial" charset="0"/>
              </a:rPr>
              <a:t>GRameen</a:t>
            </a:r>
            <a:r>
              <a:rPr lang="en-IN" sz="2200" dirty="0">
                <a:latin typeface="Arial" charset="0"/>
              </a:rPr>
              <a:t> Internal Audit Portal) as a use case. </a:t>
            </a:r>
            <a:r>
              <a:rPr lang="en-US" sz="2200" dirty="0">
                <a:latin typeface="Arial" charset="0"/>
              </a:rPr>
              <a:t>The Pilot Project will be done without impacting the functioning of the existing GRIP Portal.</a:t>
            </a:r>
          </a:p>
          <a:p>
            <a:pPr algn="just">
              <a:defRPr/>
            </a:pPr>
            <a:endParaRPr lang="en-IN" sz="2200" dirty="0">
              <a:latin typeface="Arial" charset="0"/>
            </a:endParaRPr>
          </a:p>
          <a:p>
            <a:pPr algn="just">
              <a:defRPr/>
            </a:pPr>
            <a:r>
              <a:rPr lang="en-IN" sz="2200" dirty="0">
                <a:latin typeface="Arial" charset="0"/>
              </a:rPr>
              <a:t>Audit Process represents some key traits peculiar to a Blockchain use case: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N" sz="2200" dirty="0">
                <a:latin typeface="Arial" charset="0"/>
              </a:rPr>
              <a:t>Multiple stakeholders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N" sz="2200" dirty="0">
                <a:latin typeface="Arial" charset="0"/>
              </a:rPr>
              <a:t>Different versions of truth within the ecosystem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N" sz="2200" dirty="0">
                <a:latin typeface="Arial" charset="0"/>
              </a:rPr>
              <a:t>Potential of discretionary data manipulation by one party etc.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N" sz="2200" dirty="0">
                <a:latin typeface="Arial" charset="0"/>
              </a:rPr>
              <a:t>Along with these, this process has minimal Risks associated with it with no actual money movement happening.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282EF0-51C9-46F2-9644-EAF4B6011E16}"/>
              </a:ext>
            </a:extLst>
          </p:cNvPr>
          <p:cNvSpPr txBox="1"/>
          <p:nvPr/>
        </p:nvSpPr>
        <p:spPr>
          <a:xfrm>
            <a:off x="856343" y="1524001"/>
            <a:ext cx="107115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Future Extensions:</a:t>
            </a:r>
          </a:p>
          <a:p>
            <a:pPr>
              <a:defRPr/>
            </a:pPr>
            <a:endParaRPr lang="en-IN" sz="2400" b="1" dirty="0">
              <a:solidFill>
                <a:srgbClr val="00953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latin typeface="Arial" charset="0"/>
              </a:rPr>
              <a:t>Learnings from the project can create a more integrated GRIP Portal using Blockchain for creating a trusted-connected-ecosystem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latin typeface="Arial" charset="0"/>
              </a:rPr>
              <a:t>This project will lay foundation for using Blockchain Benefits in other Government Schemes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latin typeface="Arial" charset="0"/>
              </a:rPr>
              <a:t>The Project will also highlight avenues where portals like GRIP can be directly connected to query data from other sources, creating a more consistent and trusted solution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sz="2400" dirty="0">
              <a:latin typeface="Arial" charset="0"/>
            </a:endParaRPr>
          </a:p>
          <a:p>
            <a:pPr>
              <a:defRPr/>
            </a:pPr>
            <a:r>
              <a:rPr lang="en-IN" sz="2400" dirty="0">
                <a:latin typeface="Arial" charset="0"/>
              </a:rPr>
              <a:t>Subsequent sections provide more details on scope and solution for Phase 1 of this Piot Project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7748AAD-C186-4511-8749-D384D0B7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3" y="315685"/>
            <a:ext cx="7886700" cy="787399"/>
          </a:xfrm>
        </p:spPr>
        <p:txBody>
          <a:bodyPr>
            <a:normAutofit/>
          </a:bodyPr>
          <a:lstStyle/>
          <a:p>
            <a:pPr algn="ctr"/>
            <a:r>
              <a:rPr lang="en-IN" altLang="en-US" b="1" dirty="0">
                <a:solidFill>
                  <a:schemeClr val="tx2"/>
                </a:solidFill>
              </a:rPr>
              <a:t>GRIP - Pilot Project on Blockchain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6FD73836-D0BA-4E1E-8529-ADC231A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2" y="457200"/>
            <a:ext cx="8610600" cy="762000"/>
          </a:xfrm>
        </p:spPr>
        <p:txBody>
          <a:bodyPr>
            <a:normAutofit/>
          </a:bodyPr>
          <a:lstStyle/>
          <a:p>
            <a:pPr algn="ctr"/>
            <a:r>
              <a:rPr lang="en-IN" altLang="en-US" sz="4000" b="1" dirty="0">
                <a:solidFill>
                  <a:schemeClr val="accent2">
                    <a:lumMod val="50000"/>
                  </a:schemeClr>
                </a:solidFill>
              </a:rPr>
              <a:t>Goals of Blockchain Pilot for GRIP Portal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370AC0-4A17-4B89-907C-604C89BADA17}"/>
              </a:ext>
            </a:extLst>
          </p:cNvPr>
          <p:cNvSpPr txBox="1"/>
          <p:nvPr/>
        </p:nvSpPr>
        <p:spPr>
          <a:xfrm>
            <a:off x="798286" y="1298634"/>
            <a:ext cx="10595428" cy="504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2400" dirty="0">
                <a:latin typeface="Arial" charset="0"/>
              </a:rPr>
              <a:t>Following are broad goals of this project: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rial" charset="0"/>
              </a:rPr>
              <a:t>Demonstrate potential of Blockchain Technology in various Government initiatives / schemes by taking use case of MGNREGA Audit Workflow (as described in GRIP presentation)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rial" charset="0"/>
              </a:rPr>
              <a:t>Identify opportunities where Blockchain could bring in efficiencies in existing process, while making the overall process more trusted and secure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rial" charset="0"/>
              </a:rPr>
              <a:t>Publish white paper on learnings from this first pilot project to create foundation for Blockchain use in subsequent initiatives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926FA61-F8F5-49C0-9467-1FD43B28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ED22-DE6E-44CE-929E-3F9B42C9A0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42EF05-FD01-4CFF-83B5-5E09AF353725}"/>
              </a:ext>
            </a:extLst>
          </p:cNvPr>
          <p:cNvSpPr/>
          <p:nvPr/>
        </p:nvSpPr>
        <p:spPr>
          <a:xfrm>
            <a:off x="1905000" y="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Year-wise Expenditure (GOI) in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Rural Development programs </a:t>
            </a:r>
            <a:r>
              <a:rPr lang="en-US" sz="2000" b="1" dirty="0">
                <a:solidFill>
                  <a:srgbClr val="C00000"/>
                </a:solidFill>
              </a:rPr>
              <a:t>(Rs. in </a:t>
            </a:r>
            <a:r>
              <a:rPr lang="en-US" sz="2000" b="1" dirty="0" err="1">
                <a:solidFill>
                  <a:srgbClr val="C00000"/>
                </a:solidFill>
              </a:rPr>
              <a:t>crore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BCAE633-C715-441F-A736-F9EF540BD6FB}"/>
              </a:ext>
            </a:extLst>
          </p:cNvPr>
          <p:cNvGraphicFramePr/>
          <p:nvPr/>
        </p:nvGraphicFramePr>
        <p:xfrm>
          <a:off x="1600200" y="914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3DFA4D-E62B-4FE1-B388-51ED648BBD2F}"/>
              </a:ext>
            </a:extLst>
          </p:cNvPr>
          <p:cNvSpPr/>
          <p:nvPr/>
        </p:nvSpPr>
        <p:spPr>
          <a:xfrm>
            <a:off x="3810000" y="6324600"/>
            <a:ext cx="480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*BE for the year 2019-20</a:t>
            </a:r>
          </a:p>
        </p:txBody>
      </p:sp>
    </p:spTree>
    <p:extLst>
      <p:ext uri="{BB962C8B-B14F-4D97-AF65-F5344CB8AC3E}">
        <p14:creationId xmlns:p14="http://schemas.microsoft.com/office/powerpoint/2010/main" val="217124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3677717E-56AB-40AE-83CB-DD101EF5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52401"/>
            <a:ext cx="4850719" cy="493713"/>
          </a:xfrm>
        </p:spPr>
        <p:txBody>
          <a:bodyPr>
            <a:normAutofit fontScale="90000"/>
          </a:bodyPr>
          <a:lstStyle/>
          <a:p>
            <a:r>
              <a:rPr lang="en-IN" altLang="en-US" sz="3600" b="1" dirty="0">
                <a:solidFill>
                  <a:schemeClr val="accent2">
                    <a:lumMod val="50000"/>
                  </a:schemeClr>
                </a:solidFill>
              </a:rPr>
              <a:t>Scope &amp; Solution Summary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xmlns="" id="{A7E48476-66C9-4F84-BB4F-6E32FF2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022726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400"/>
              <a:t>Data</a:t>
            </a: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xmlns="" id="{636A8353-A390-43CD-A647-7DD9D98C1813}"/>
              </a:ext>
            </a:extLst>
          </p:cNvPr>
          <p:cNvSpPr/>
          <p:nvPr/>
        </p:nvSpPr>
        <p:spPr>
          <a:xfrm>
            <a:off x="3090864" y="3846513"/>
            <a:ext cx="579437" cy="65881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xmlns="" id="{9E21475E-722C-4DB2-B972-4FC1DE573684}"/>
              </a:ext>
            </a:extLst>
          </p:cNvPr>
          <p:cNvSpPr/>
          <p:nvPr/>
        </p:nvSpPr>
        <p:spPr>
          <a:xfrm>
            <a:off x="4732339" y="3846513"/>
            <a:ext cx="579437" cy="65881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xmlns="" id="{1A9E4942-3917-4124-AB03-6EBB9C2EF5F9}"/>
              </a:ext>
            </a:extLst>
          </p:cNvPr>
          <p:cNvSpPr/>
          <p:nvPr/>
        </p:nvSpPr>
        <p:spPr>
          <a:xfrm>
            <a:off x="3090864" y="4692650"/>
            <a:ext cx="579437" cy="660400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xmlns="" id="{7D11A387-B95A-4AD0-AF3B-4D38DE633446}"/>
              </a:ext>
            </a:extLst>
          </p:cNvPr>
          <p:cNvSpPr/>
          <p:nvPr/>
        </p:nvSpPr>
        <p:spPr>
          <a:xfrm>
            <a:off x="4732339" y="4692650"/>
            <a:ext cx="579437" cy="660400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D8A078E-D146-4C1F-883A-941513D8487F}"/>
              </a:ext>
            </a:extLst>
          </p:cNvPr>
          <p:cNvCxnSpPr>
            <a:stCxn id="3" idx="4"/>
            <a:endCxn id="7" idx="2"/>
          </p:cNvCxnSpPr>
          <p:nvPr/>
        </p:nvCxnSpPr>
        <p:spPr>
          <a:xfrm>
            <a:off x="3670300" y="4176713"/>
            <a:ext cx="106203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6684AF9-AED6-4FAD-8E8F-FAB7646F48E5}"/>
              </a:ext>
            </a:extLst>
          </p:cNvPr>
          <p:cNvCxnSpPr/>
          <p:nvPr/>
        </p:nvCxnSpPr>
        <p:spPr>
          <a:xfrm>
            <a:off x="3670300" y="5022850"/>
            <a:ext cx="106203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xtBox 13">
            <a:extLst>
              <a:ext uri="{FF2B5EF4-FFF2-40B4-BE49-F238E27FC236}">
                <a16:creationId xmlns:a16="http://schemas.microsoft.com/office/drawing/2014/main" xmlns="" id="{2A24686F-CED5-46F8-A514-AA395B8D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4868864"/>
            <a:ext cx="109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400"/>
              <a:t>Documents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D44FA02-9B41-476A-AB1C-473CC95DD224}"/>
              </a:ext>
            </a:extLst>
          </p:cNvPr>
          <p:cNvSpPr/>
          <p:nvPr/>
        </p:nvSpPr>
        <p:spPr>
          <a:xfrm>
            <a:off x="7546975" y="1190625"/>
            <a:ext cx="325438" cy="431800"/>
          </a:xfrm>
          <a:prstGeom prst="ellipse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DE62DA2-2E1A-472F-BCCB-272467443141}"/>
              </a:ext>
            </a:extLst>
          </p:cNvPr>
          <p:cNvSpPr/>
          <p:nvPr/>
        </p:nvSpPr>
        <p:spPr>
          <a:xfrm>
            <a:off x="7546975" y="2127250"/>
            <a:ext cx="325438" cy="433388"/>
          </a:xfrm>
          <a:prstGeom prst="ellipse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xmlns="" id="{838312EB-9056-40AE-A49E-AE01AFB25B80}"/>
              </a:ext>
            </a:extLst>
          </p:cNvPr>
          <p:cNvCxnSpPr>
            <a:stCxn id="11" idx="6"/>
            <a:endCxn id="15" idx="6"/>
          </p:cNvCxnSpPr>
          <p:nvPr/>
        </p:nvCxnSpPr>
        <p:spPr>
          <a:xfrm>
            <a:off x="7872414" y="1406526"/>
            <a:ext cx="9525" cy="936625"/>
          </a:xfrm>
          <a:prstGeom prst="curvedConnector3">
            <a:avLst>
              <a:gd name="adj1" fmla="val 180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xmlns="" id="{81075B8A-196F-4339-82F6-3ACE00CA39F0}"/>
              </a:ext>
            </a:extLst>
          </p:cNvPr>
          <p:cNvCxnSpPr>
            <a:cxnSpLocks/>
            <a:stCxn id="15" idx="2"/>
            <a:endCxn id="11" idx="2"/>
          </p:cNvCxnSpPr>
          <p:nvPr/>
        </p:nvCxnSpPr>
        <p:spPr>
          <a:xfrm rot="10800000">
            <a:off x="7546976" y="1406526"/>
            <a:ext cx="9525" cy="936625"/>
          </a:xfrm>
          <a:prstGeom prst="curvedConnector3">
            <a:avLst>
              <a:gd name="adj1" fmla="val 180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5" name="TextBox 20">
            <a:extLst>
              <a:ext uri="{FF2B5EF4-FFF2-40B4-BE49-F238E27FC236}">
                <a16:creationId xmlns:a16="http://schemas.microsoft.com/office/drawing/2014/main" xmlns="" id="{453BB3C0-6B98-4903-8BA7-24EEC571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6" y="704851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Validating </a:t>
            </a:r>
          </a:p>
          <a:p>
            <a:pPr algn="ctr"/>
            <a:r>
              <a:rPr lang="en-IN" altLang="en-US" sz="1200"/>
              <a:t>Peer 1</a:t>
            </a:r>
          </a:p>
        </p:txBody>
      </p:sp>
      <p:sp>
        <p:nvSpPr>
          <p:cNvPr id="40976" name="TextBox 21">
            <a:extLst>
              <a:ext uri="{FF2B5EF4-FFF2-40B4-BE49-F238E27FC236}">
                <a16:creationId xmlns:a16="http://schemas.microsoft.com/office/drawing/2014/main" xmlns="" id="{CF4B79BC-516A-4161-BBFE-64F793F0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2630489"/>
            <a:ext cx="88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Validating </a:t>
            </a:r>
          </a:p>
          <a:p>
            <a:pPr algn="ctr"/>
            <a:r>
              <a:rPr lang="en-IN" altLang="en-US" sz="1200"/>
              <a:t>Peer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EBE77E9-0193-4D2E-83FE-93E061B5F5EC}"/>
              </a:ext>
            </a:extLst>
          </p:cNvPr>
          <p:cNvSpPr/>
          <p:nvPr/>
        </p:nvSpPr>
        <p:spPr>
          <a:xfrm>
            <a:off x="8196263" y="1666875"/>
            <a:ext cx="323850" cy="431800"/>
          </a:xfrm>
          <a:prstGeom prst="ellipse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978" name="TextBox 23">
            <a:extLst>
              <a:ext uri="{FF2B5EF4-FFF2-40B4-BE49-F238E27FC236}">
                <a16:creationId xmlns:a16="http://schemas.microsoft.com/office/drawing/2014/main" xmlns="" id="{6D7F0AB5-2190-41A8-8290-CECE1C4A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2132014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CA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631E9F-ACBF-4007-A0F2-250A10D21A96}"/>
              </a:ext>
            </a:extLst>
          </p:cNvPr>
          <p:cNvSpPr/>
          <p:nvPr/>
        </p:nvSpPr>
        <p:spPr>
          <a:xfrm>
            <a:off x="6910388" y="1663700"/>
            <a:ext cx="323850" cy="431800"/>
          </a:xfrm>
          <a:prstGeom prst="ellipse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980" name="TextBox 25">
            <a:extLst>
              <a:ext uri="{FF2B5EF4-FFF2-40B4-BE49-F238E27FC236}">
                <a16:creationId xmlns:a16="http://schemas.microsoft.com/office/drawing/2014/main" xmlns="" id="{3845D3CB-37B4-4730-B6C5-9A103D62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6" y="2127251"/>
            <a:ext cx="714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Orderer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1B5B5F0-BD37-43E6-8BD0-29FE0E82F94A}"/>
              </a:ext>
            </a:extLst>
          </p:cNvPr>
          <p:cNvSpPr/>
          <p:nvPr/>
        </p:nvSpPr>
        <p:spPr>
          <a:xfrm>
            <a:off x="6346825" y="658814"/>
            <a:ext cx="2698750" cy="267652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40982" name="TextBox 27">
            <a:extLst>
              <a:ext uri="{FF2B5EF4-FFF2-40B4-BE49-F238E27FC236}">
                <a16:creationId xmlns:a16="http://schemas.microsoft.com/office/drawing/2014/main" xmlns="" id="{2534BE90-45B4-4828-ACDD-E9670767F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20676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400" b="1"/>
              <a:t>Blockchain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3B5932B4-C604-4F66-A4E9-93A07E7D9600}"/>
              </a:ext>
            </a:extLst>
          </p:cNvPr>
          <p:cNvCxnSpPr>
            <a:cxnSpLocks/>
            <a:stCxn id="7" idx="4"/>
            <a:endCxn id="27" idx="2"/>
          </p:cNvCxnSpPr>
          <p:nvPr/>
        </p:nvCxnSpPr>
        <p:spPr>
          <a:xfrm flipV="1">
            <a:off x="5311776" y="3335339"/>
            <a:ext cx="2384425" cy="84137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87EE3624-41F3-475E-B764-DC6895559AB3}"/>
              </a:ext>
            </a:extLst>
          </p:cNvPr>
          <p:cNvCxnSpPr>
            <a:cxnSpLocks/>
            <a:stCxn id="7" idx="1"/>
            <a:endCxn id="27" idx="1"/>
          </p:cNvCxnSpPr>
          <p:nvPr/>
        </p:nvCxnSpPr>
        <p:spPr>
          <a:xfrm rot="5400000" flipH="1" flipV="1">
            <a:off x="4759325" y="2259013"/>
            <a:ext cx="1849438" cy="132556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5" name="TextBox 34">
            <a:extLst>
              <a:ext uri="{FF2B5EF4-FFF2-40B4-BE49-F238E27FC236}">
                <a16:creationId xmlns:a16="http://schemas.microsoft.com/office/drawing/2014/main" xmlns="" id="{A3EA45EE-58FE-4087-9B4E-740B62BC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358901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200"/>
              <a:t>Baseline data used to create initial User Identities on Blockchain</a:t>
            </a:r>
          </a:p>
        </p:txBody>
      </p:sp>
      <p:sp>
        <p:nvSpPr>
          <p:cNvPr id="40986" name="TextBox 35">
            <a:extLst>
              <a:ext uri="{FF2B5EF4-FFF2-40B4-BE49-F238E27FC236}">
                <a16:creationId xmlns:a16="http://schemas.microsoft.com/office/drawing/2014/main" xmlns="" id="{4ADB3EDE-D0DD-4176-B19D-FB23C3E5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9" y="3897314"/>
            <a:ext cx="687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Push / Pull</a:t>
            </a:r>
          </a:p>
        </p:txBody>
      </p:sp>
      <p:sp>
        <p:nvSpPr>
          <p:cNvPr id="40987" name="TextBox 36">
            <a:extLst>
              <a:ext uri="{FF2B5EF4-FFF2-40B4-BE49-F238E27FC236}">
                <a16:creationId xmlns:a16="http://schemas.microsoft.com/office/drawing/2014/main" xmlns="" id="{4D3B3605-B453-49BB-902C-989E3BA9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765676"/>
            <a:ext cx="68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Push / Pull</a:t>
            </a:r>
          </a:p>
        </p:txBody>
      </p:sp>
      <p:sp>
        <p:nvSpPr>
          <p:cNvPr id="40988" name="TextBox 37">
            <a:extLst>
              <a:ext uri="{FF2B5EF4-FFF2-40B4-BE49-F238E27FC236}">
                <a16:creationId xmlns:a16="http://schemas.microsoft.com/office/drawing/2014/main" xmlns="" id="{58A3AE1E-8004-4BD9-8459-889FA397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9" y="3711575"/>
            <a:ext cx="833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Transactions on Blockchain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FEE4B63-4315-4CBE-9EE6-95E17840203D}"/>
              </a:ext>
            </a:extLst>
          </p:cNvPr>
          <p:cNvSpPr/>
          <p:nvPr/>
        </p:nvSpPr>
        <p:spPr>
          <a:xfrm>
            <a:off x="6215064" y="3846514"/>
            <a:ext cx="409575" cy="1506537"/>
          </a:xfrm>
          <a:prstGeom prst="rect">
            <a:avLst/>
          </a:prstGeom>
          <a:solidFill>
            <a:srgbClr val="0095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IN" sz="1400" kern="0" dirty="0">
                <a:solidFill>
                  <a:schemeClr val="bg1"/>
                </a:solidFill>
                <a:latin typeface="Calibri" panose="020F0502020204030204"/>
              </a:rPr>
              <a:t>JOB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xmlns="" id="{F55D68C7-C721-47B4-96C2-261396DE6FD4}"/>
              </a:ext>
            </a:extLst>
          </p:cNvPr>
          <p:cNvCxnSpPr>
            <a:cxnSpLocks/>
          </p:cNvCxnSpPr>
          <p:nvPr/>
        </p:nvCxnSpPr>
        <p:spPr>
          <a:xfrm flipV="1">
            <a:off x="5276850" y="3327400"/>
            <a:ext cx="2624138" cy="17145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1" name="TextBox 42">
            <a:extLst>
              <a:ext uri="{FF2B5EF4-FFF2-40B4-BE49-F238E27FC236}">
                <a16:creationId xmlns:a16="http://schemas.microsoft.com/office/drawing/2014/main" xmlns="" id="{DFD05223-2D32-4FD7-91B0-32A2698D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627564"/>
            <a:ext cx="914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Hash of documentary evidence on Blockchain</a:t>
            </a:r>
          </a:p>
        </p:txBody>
      </p:sp>
      <p:pic>
        <p:nvPicPr>
          <p:cNvPr id="40992" name="Picture 45">
            <a:extLst>
              <a:ext uri="{FF2B5EF4-FFF2-40B4-BE49-F238E27FC236}">
                <a16:creationId xmlns:a16="http://schemas.microsoft.com/office/drawing/2014/main" xmlns="" id="{09440F12-D888-412E-8B36-6D989C8E3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8" y="3927476"/>
            <a:ext cx="576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3" name="TextBox 46">
            <a:extLst>
              <a:ext uri="{FF2B5EF4-FFF2-40B4-BE49-F238E27FC236}">
                <a16:creationId xmlns:a16="http://schemas.microsoft.com/office/drawing/2014/main" xmlns="" id="{E972DF11-779B-4F74-BC8E-0292527D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9" y="4811713"/>
            <a:ext cx="240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Trusted Trail of Transaction Data</a:t>
            </a:r>
          </a:p>
          <a:p>
            <a:pPr algn="ctr"/>
            <a:r>
              <a:rPr lang="en-IN" altLang="en-US" sz="1200"/>
              <a:t>And</a:t>
            </a:r>
          </a:p>
          <a:p>
            <a:pPr algn="ctr"/>
            <a:r>
              <a:rPr lang="en-IN" altLang="en-US" sz="1200"/>
              <a:t>Documentary Evidences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xmlns="" id="{5FF5AD29-788F-4C83-938A-8090FC2C21C2}"/>
              </a:ext>
            </a:extLst>
          </p:cNvPr>
          <p:cNvCxnSpPr>
            <a:cxnSpLocks/>
            <a:stCxn id="27" idx="3"/>
            <a:endCxn id="0" idx="0"/>
          </p:cNvCxnSpPr>
          <p:nvPr/>
        </p:nvCxnSpPr>
        <p:spPr>
          <a:xfrm>
            <a:off x="9045575" y="1997075"/>
            <a:ext cx="395288" cy="19304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5" name="TextBox 50">
            <a:extLst>
              <a:ext uri="{FF2B5EF4-FFF2-40B4-BE49-F238E27FC236}">
                <a16:creationId xmlns:a16="http://schemas.microsoft.com/office/drawing/2014/main" xmlns="" id="{2C7904F7-DBB0-4444-8D13-1819D804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3335338"/>
            <a:ext cx="831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200"/>
              <a:t>Filter relevant data which should be put on Blockchain</a:t>
            </a:r>
          </a:p>
        </p:txBody>
      </p:sp>
      <p:pic>
        <p:nvPicPr>
          <p:cNvPr id="40996" name="Picture 52">
            <a:extLst>
              <a:ext uri="{FF2B5EF4-FFF2-40B4-BE49-F238E27FC236}">
                <a16:creationId xmlns:a16="http://schemas.microsoft.com/office/drawing/2014/main" xmlns="" id="{9D1F3E8E-3FEC-4FB2-A59E-E6BA86799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027238"/>
            <a:ext cx="10175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TextBox 53">
            <a:extLst>
              <a:ext uri="{FF2B5EF4-FFF2-40B4-BE49-F238E27FC236}">
                <a16:creationId xmlns:a16="http://schemas.microsoft.com/office/drawing/2014/main" xmlns="" id="{477896BE-AA34-4F3E-A5B5-71986D78D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448051"/>
            <a:ext cx="757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200"/>
              <a:t>GRIP Portal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C5B273DA-557B-4D8E-BCB9-55902DA0CBD9}"/>
              </a:ext>
            </a:extLst>
          </p:cNvPr>
          <p:cNvCxnSpPr>
            <a:cxnSpLocks/>
            <a:stCxn id="40963" idx="1"/>
            <a:endCxn id="40997" idx="2"/>
          </p:cNvCxnSpPr>
          <p:nvPr/>
        </p:nvCxnSpPr>
        <p:spPr>
          <a:xfrm rot="10800000">
            <a:off x="2554288" y="3910013"/>
            <a:ext cx="57150" cy="2667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E1246A85-4B0E-46D1-9142-4C475A07FC93}"/>
              </a:ext>
            </a:extLst>
          </p:cNvPr>
          <p:cNvCxnSpPr>
            <a:cxnSpLocks/>
            <a:stCxn id="40970" idx="1"/>
            <a:endCxn id="40997" idx="2"/>
          </p:cNvCxnSpPr>
          <p:nvPr/>
        </p:nvCxnSpPr>
        <p:spPr>
          <a:xfrm rot="10800000" flipH="1">
            <a:off x="2185988" y="3910014"/>
            <a:ext cx="368300" cy="1112837"/>
          </a:xfrm>
          <a:prstGeom prst="bentConnector4">
            <a:avLst>
              <a:gd name="adj1" fmla="val -62093"/>
              <a:gd name="adj2" fmla="val 56909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28660DA-8D88-45DB-8604-0EF997ECFD9F}"/>
              </a:ext>
            </a:extLst>
          </p:cNvPr>
          <p:cNvSpPr/>
          <p:nvPr/>
        </p:nvSpPr>
        <p:spPr>
          <a:xfrm>
            <a:off x="1709739" y="1820863"/>
            <a:ext cx="2143125" cy="40513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7DAE638-F291-488E-BC35-87DA1E48FB6A}"/>
              </a:ext>
            </a:extLst>
          </p:cNvPr>
          <p:cNvSpPr/>
          <p:nvPr/>
        </p:nvSpPr>
        <p:spPr>
          <a:xfrm>
            <a:off x="3886201" y="685800"/>
            <a:ext cx="6538913" cy="6032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002" name="TextBox 62">
            <a:extLst>
              <a:ext uri="{FF2B5EF4-FFF2-40B4-BE49-F238E27FC236}">
                <a16:creationId xmlns:a16="http://schemas.microsoft.com/office/drawing/2014/main" xmlns="" id="{28C895B8-E3CF-4B87-8FB5-D6F38C22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6" y="5946775"/>
            <a:ext cx="1268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400" b="1"/>
              <a:t>PROJECT SCOPE</a:t>
            </a:r>
          </a:p>
        </p:txBody>
      </p:sp>
      <p:sp>
        <p:nvSpPr>
          <p:cNvPr id="41003" name="TextBox 63">
            <a:extLst>
              <a:ext uri="{FF2B5EF4-FFF2-40B4-BE49-F238E27FC236}">
                <a16:creationId xmlns:a16="http://schemas.microsoft.com/office/drawing/2014/main" xmlns="" id="{BC0E55EA-A06F-467F-AEF4-98063BE6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5561014"/>
            <a:ext cx="159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1400" b="1" dirty="0"/>
              <a:t>OUTSIDE INTERACTION</a:t>
            </a:r>
          </a:p>
        </p:txBody>
      </p:sp>
      <p:sp>
        <p:nvSpPr>
          <p:cNvPr id="41004" name="TextBox 64">
            <a:extLst>
              <a:ext uri="{FF2B5EF4-FFF2-40B4-BE49-F238E27FC236}">
                <a16:creationId xmlns:a16="http://schemas.microsoft.com/office/drawing/2014/main" xmlns="" id="{DFE55255-4ACB-40C1-BC3A-3414F751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4" y="3094038"/>
            <a:ext cx="1965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000"/>
              <a:t>Environment on physical server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xmlns="" id="{EBEBCBB4-6B9D-45DE-BF7C-945F512F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257" y="2369004"/>
            <a:ext cx="8113486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/>
              <a:t>THANKS</a:t>
            </a:r>
          </a:p>
          <a:p>
            <a:pPr algn="ctr" eaLnBrk="1" hangingPunct="1"/>
            <a:endParaRPr lang="en-US" altLang="en-US" sz="2400" dirty="0">
              <a:hlinkClick r:id="rId2"/>
            </a:endParaRPr>
          </a:p>
          <a:p>
            <a:pPr algn="ctr" eaLnBrk="1" hangingPunct="1"/>
            <a:r>
              <a:rPr lang="en-US" altLang="en-US" sz="3200" b="1" dirty="0"/>
              <a:t>Dr. Ajay S Singh, </a:t>
            </a:r>
            <a:r>
              <a:rPr lang="en-US" altLang="en-US" sz="2400" b="1" dirty="0"/>
              <a:t>ICAS</a:t>
            </a:r>
          </a:p>
          <a:p>
            <a:pPr algn="ctr" eaLnBrk="1" hangingPunct="1"/>
            <a:r>
              <a:rPr lang="en-US" altLang="en-US" sz="2400" dirty="0"/>
              <a:t>Chief Controller of Accounts,</a:t>
            </a:r>
          </a:p>
          <a:p>
            <a:pPr algn="ctr" eaLnBrk="1" hangingPunct="1"/>
            <a:r>
              <a:rPr lang="en-US" altLang="en-US" sz="2400" dirty="0"/>
              <a:t>Ministry of Rural Development, Panchayati Raj and DWS</a:t>
            </a:r>
            <a:endParaRPr lang="en-US" altLang="en-US" sz="2400" dirty="0">
              <a:hlinkClick r:id="rId2"/>
            </a:endParaRPr>
          </a:p>
          <a:p>
            <a:pPr algn="ctr" eaLnBrk="1" hangingPunct="1"/>
            <a:endParaRPr lang="en-US" altLang="en-US" sz="2400" dirty="0">
              <a:hlinkClick r:id="rId2"/>
            </a:endParaRPr>
          </a:p>
          <a:p>
            <a:pPr algn="ctr" eaLnBrk="1" hangingPunct="1"/>
            <a:r>
              <a:rPr lang="en-US" altLang="en-US" sz="2400" dirty="0">
                <a:hlinkClick r:id="rId2"/>
              </a:rPr>
              <a:t>Email:  a_singh@gov.in</a:t>
            </a:r>
            <a:endParaRPr lang="en-US" altLang="en-US" sz="2400" dirty="0"/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dirty="0"/>
              <a:t>Blog: </a:t>
            </a:r>
            <a:r>
              <a:rPr lang="en-US" altLang="en-US" sz="2400" dirty="0">
                <a:hlinkClick r:id="rId3"/>
              </a:rPr>
              <a:t>www.ajaytejpura.blogspot.in</a:t>
            </a:r>
            <a:endParaRPr lang="en-US" altLang="en-US" sz="2400" dirty="0"/>
          </a:p>
          <a:p>
            <a:pPr algn="ctr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610BD24-2708-4E43-9181-E2BE829F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ED22-DE6E-44CE-929E-3F9B42C9A0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805034-4A8E-42C5-99C0-128312A9DFAE}"/>
              </a:ext>
            </a:extLst>
          </p:cNvPr>
          <p:cNvSpPr/>
          <p:nvPr/>
        </p:nvSpPr>
        <p:spPr>
          <a:xfrm>
            <a:off x="1822558" y="591131"/>
            <a:ext cx="8534400" cy="83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Centrally Sponsored Schemes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2019-20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(Rs. in Crore)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17AA5F3-68F6-4CCE-9C96-148CCC636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70215"/>
              </p:ext>
            </p:extLst>
          </p:nvPr>
        </p:nvGraphicFramePr>
        <p:xfrm>
          <a:off x="980734" y="1825171"/>
          <a:ext cx="9367955" cy="4357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581">
                  <a:extLst>
                    <a:ext uri="{9D8B030D-6E8A-4147-A177-3AD203B41FA5}">
                      <a16:colId xmlns:a16="http://schemas.microsoft.com/office/drawing/2014/main" xmlns="" val="104701604"/>
                    </a:ext>
                  </a:extLst>
                </a:gridCol>
                <a:gridCol w="7176261">
                  <a:extLst>
                    <a:ext uri="{9D8B030D-6E8A-4147-A177-3AD203B41FA5}">
                      <a16:colId xmlns:a16="http://schemas.microsoft.com/office/drawing/2014/main" xmlns="" val="1392292628"/>
                    </a:ext>
                  </a:extLst>
                </a:gridCol>
                <a:gridCol w="1507113">
                  <a:extLst>
                    <a:ext uri="{9D8B030D-6E8A-4147-A177-3AD203B41FA5}">
                      <a16:colId xmlns:a16="http://schemas.microsoft.com/office/drawing/2014/main" xmlns="" val="3911460625"/>
                    </a:ext>
                  </a:extLst>
                </a:gridCol>
              </a:tblGrid>
              <a:tr h="913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>
                          <a:effectLst/>
                        </a:rPr>
                        <a:t>S.No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dirty="0">
                          <a:effectLst/>
                        </a:rPr>
                        <a:t>Scheme Name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</a:rPr>
                        <a:t>B.E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199672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>
                          <a:effectLst/>
                        </a:rPr>
                        <a:t>Mahatma Gandhi National Rural Employment Scheme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60,000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176034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400" u="none" strike="noStrike">
                          <a:effectLst/>
                        </a:rPr>
                        <a:t>Rural Housing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19,000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277166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400" u="none" strike="noStrike">
                          <a:effectLst/>
                        </a:rPr>
                        <a:t>Pradhan Mantri Gram Sadak Yojana</a:t>
                      </a:r>
                      <a:endParaRPr lang="sv-SE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19,000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723709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400" u="none" strike="noStrike" dirty="0" err="1">
                          <a:effectLst/>
                        </a:rPr>
                        <a:t>Natinal</a:t>
                      </a:r>
                      <a:r>
                        <a:rPr lang="en-IN" sz="2400" u="none" strike="noStrike" dirty="0">
                          <a:effectLst/>
                        </a:rPr>
                        <a:t> Social Assistance Programme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9,200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396449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400" u="none" strike="noStrike">
                          <a:effectLst/>
                        </a:rPr>
                        <a:t>Aajeevika-National Rural Livelihood Mission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9,024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134334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u="none" strike="noStrike">
                          <a:effectLst/>
                        </a:rPr>
                        <a:t>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400" u="none" strike="noStrike">
                          <a:effectLst/>
                        </a:rPr>
                        <a:t>Rurban Mission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u="none" strike="noStrike" dirty="0">
                          <a:effectLst/>
                        </a:rPr>
                        <a:t>800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446091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dirty="0">
                          <a:effectLst/>
                        </a:rPr>
                        <a:t> 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400" b="1" u="none" strike="noStrike" dirty="0">
                          <a:effectLst/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400" b="1" u="none" strike="noStrike" dirty="0">
                          <a:effectLst/>
                        </a:rPr>
                        <a:t>1,17,024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307" marR="6307" marT="6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9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3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43" y="1855850"/>
            <a:ext cx="89389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3200" dirty="0"/>
              <a:t>PFMS includes:</a:t>
            </a:r>
          </a:p>
          <a:p>
            <a:pPr marL="514350" indent="-514350">
              <a:buAutoNum type="arabicPeriod"/>
            </a:pPr>
            <a:r>
              <a:rPr lang="en-IN" sz="3200" dirty="0"/>
              <a:t>Budgeting and Budgetary Controls</a:t>
            </a:r>
          </a:p>
          <a:p>
            <a:pPr marL="514350" indent="-514350">
              <a:buAutoNum type="arabicPeriod"/>
            </a:pPr>
            <a:r>
              <a:rPr lang="en-IN" sz="3200" dirty="0"/>
              <a:t>Financial Appraisal</a:t>
            </a:r>
          </a:p>
          <a:p>
            <a:pPr marL="514350" indent="-514350">
              <a:buAutoNum type="arabicPeriod"/>
            </a:pPr>
            <a:r>
              <a:rPr lang="en-IN" sz="3200" dirty="0"/>
              <a:t>Financial Concurrence</a:t>
            </a:r>
          </a:p>
          <a:p>
            <a:pPr marL="514350" indent="-514350">
              <a:buAutoNum type="arabicPeriod"/>
            </a:pPr>
            <a:r>
              <a:rPr lang="en-IN" sz="3200" dirty="0"/>
              <a:t>Payment- Establishment, CS, CSS &amp; Transfers</a:t>
            </a:r>
          </a:p>
          <a:p>
            <a:pPr marL="514350" indent="-514350">
              <a:buAutoNum type="arabicPeriod"/>
            </a:pPr>
            <a:r>
              <a:rPr lang="en-IN" sz="3200" dirty="0"/>
              <a:t>Receipt- Tax and Non Tax</a:t>
            </a:r>
          </a:p>
          <a:p>
            <a:pPr marL="514350" indent="-514350">
              <a:buAutoNum type="arabicPeriod"/>
            </a:pPr>
            <a:r>
              <a:rPr lang="en-IN" sz="3200" dirty="0"/>
              <a:t>Accounting and MIS</a:t>
            </a:r>
          </a:p>
          <a:p>
            <a:pPr marL="514350" indent="-514350">
              <a:buAutoNum type="arabicPeriod"/>
            </a:pPr>
            <a:r>
              <a:rPr lang="en-IN" sz="3200" dirty="0"/>
              <a:t>Internal Audit</a:t>
            </a:r>
            <a:endParaRPr lang="en-IN" sz="2800" dirty="0"/>
          </a:p>
          <a:p>
            <a:endParaRPr lang="en-IN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Public Financial Management System (PFMS)</a:t>
            </a:r>
            <a:br>
              <a:rPr lang="en-IN" b="1" dirty="0">
                <a:solidFill>
                  <a:srgbClr val="002060"/>
                </a:solidFill>
              </a:rPr>
            </a:br>
            <a:r>
              <a:rPr lang="en-IN" sz="3600" i="1" dirty="0"/>
              <a:t>for Better Financial Management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2842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6541" y="1365139"/>
            <a:ext cx="5301803" cy="1081087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/>
              <a:t>PFMS: Transaction Perspective</a:t>
            </a:r>
            <a:br>
              <a:rPr lang="en-US" altLang="en-US" sz="3200" dirty="0"/>
            </a:br>
            <a:r>
              <a:rPr lang="en-US" altLang="en-US" sz="2800" dirty="0"/>
              <a:t>(Real time Transaction System)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11516" y="4477198"/>
            <a:ext cx="49718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i="1" dirty="0"/>
              <a:t>PFMS is a Centralized Transaction System &amp; Platform, providing end to end Financial management services to all stakeholders.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7C398688-4A36-4864-AB2B-2595E9721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24537"/>
              </p:ext>
            </p:extLst>
          </p:nvPr>
        </p:nvGraphicFramePr>
        <p:xfrm>
          <a:off x="5112914" y="12857"/>
          <a:ext cx="6473780" cy="674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64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998" y="2116671"/>
            <a:ext cx="3140188" cy="64089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+mn-lt"/>
              </a:rPr>
              <a:t>Account Validation Response </a:t>
            </a:r>
            <a:br>
              <a:rPr lang="en-US" sz="1800" b="1" dirty="0">
                <a:latin typeface="+mn-lt"/>
              </a:rPr>
            </a:br>
            <a:r>
              <a:rPr lang="en-IN" sz="1800" b="1" dirty="0">
                <a:latin typeface="+mn-lt"/>
              </a:rPr>
              <a:t>Daily Transaction Data 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586" y="3118925"/>
            <a:ext cx="1136395" cy="1160118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3266630" y="2062209"/>
            <a:ext cx="462391" cy="975137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525975" y="1694785"/>
            <a:ext cx="198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PFMS Application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567608" y="6381328"/>
            <a:ext cx="2268856" cy="50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04061" y="2928510"/>
            <a:ext cx="262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 Validation / </a:t>
            </a:r>
            <a:r>
              <a:rPr lang="en-IN" dirty="0"/>
              <a:t>Transaction by User</a:t>
            </a:r>
          </a:p>
          <a:p>
            <a:pPr algn="ctr"/>
            <a:endParaRPr lang="en-IN" dirty="0"/>
          </a:p>
        </p:txBody>
      </p:sp>
      <p:sp>
        <p:nvSpPr>
          <p:cNvPr id="14" name="File"/>
          <p:cNvSpPr>
            <a:spLocks noEditPoints="1" noChangeArrowheads="1"/>
          </p:cNvSpPr>
          <p:nvPr/>
        </p:nvSpPr>
        <p:spPr bwMode="auto">
          <a:xfrm>
            <a:off x="5514404" y="1268599"/>
            <a:ext cx="1418035" cy="114370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PFMS-CBS Interface</a:t>
            </a:r>
            <a:endParaRPr lang="en-IN" dirty="0"/>
          </a:p>
        </p:txBody>
      </p:sp>
      <p:sp>
        <p:nvSpPr>
          <p:cNvPr id="20" name="computr4"/>
          <p:cNvSpPr>
            <a:spLocks noEditPoints="1" noChangeArrowheads="1"/>
          </p:cNvSpPr>
          <p:nvPr/>
        </p:nvSpPr>
        <p:spPr bwMode="auto">
          <a:xfrm>
            <a:off x="8766935" y="2281505"/>
            <a:ext cx="782187" cy="78454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3509 w 21600"/>
              <a:gd name="T9" fmla="*/ 2414 h 21600"/>
              <a:gd name="T10" fmla="*/ 18090 w 21600"/>
              <a:gd name="T11" fmla="*/ 110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8147045" y="3244328"/>
            <a:ext cx="204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CBS System</a:t>
            </a:r>
            <a:endParaRPr lang="en-IN" dirty="0"/>
          </a:p>
        </p:txBody>
      </p:sp>
      <p:grpSp>
        <p:nvGrpSpPr>
          <p:cNvPr id="2" name="Group 23"/>
          <p:cNvGrpSpPr/>
          <p:nvPr/>
        </p:nvGrpSpPr>
        <p:grpSpPr>
          <a:xfrm>
            <a:off x="5368829" y="2629106"/>
            <a:ext cx="1842269" cy="1414650"/>
            <a:chOff x="3635896" y="3876784"/>
            <a:chExt cx="2232248" cy="1296144"/>
          </a:xfrm>
        </p:grpSpPr>
        <p:sp>
          <p:nvSpPr>
            <p:cNvPr id="25" name="Oval 24"/>
            <p:cNvSpPr/>
            <p:nvPr/>
          </p:nvSpPr>
          <p:spPr>
            <a:xfrm>
              <a:off x="3635896" y="3876784"/>
              <a:ext cx="2232248" cy="1296144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5896" y="4221088"/>
              <a:ext cx="21602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rgbClr val="C00000"/>
                  </a:solidFill>
                </a:rPr>
                <a:t>Cycle Period</a:t>
              </a:r>
              <a:endParaRPr lang="en-US" sz="14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Near Real Time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6216982" y="2112804"/>
            <a:ext cx="6439" cy="81570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161641" y="1785351"/>
            <a:ext cx="1238743" cy="436846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50899" y="1785351"/>
            <a:ext cx="1492514" cy="5634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11177" y="2732565"/>
            <a:ext cx="0" cy="428147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391327" y="4659627"/>
            <a:ext cx="9664187" cy="193899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000" b="1" dirty="0"/>
              <a:t>Bank Integration</a:t>
            </a:r>
            <a:r>
              <a:rPr lang="en-IN" sz="2000" dirty="0"/>
              <a:t>  of PFMS with Core Banking Solution (CBS) facilitates, near real time bank account validation, fund transfer and access to view bank balances  of implementing agencies. 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The system is </a:t>
            </a:r>
            <a:r>
              <a:rPr lang="en-IN" sz="2000" b="1" dirty="0"/>
              <a:t>configured to make e-payment</a:t>
            </a:r>
            <a:r>
              <a:rPr lang="en-IN" sz="2000" dirty="0"/>
              <a:t> using Digital Signature, Corporate Internet Banking (CINB) and Payment Print Advice.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xmlns="" id="{23829F50-51FE-4E21-803C-1854CD5A89D3}"/>
              </a:ext>
            </a:extLst>
          </p:cNvPr>
          <p:cNvSpPr txBox="1">
            <a:spLocks/>
          </p:cNvSpPr>
          <p:nvPr/>
        </p:nvSpPr>
        <p:spPr>
          <a:xfrm>
            <a:off x="1018506" y="56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i="1" dirty="0"/>
              <a:t>PFMS–CBS  INTEGRATION</a:t>
            </a:r>
          </a:p>
        </p:txBody>
      </p:sp>
    </p:spTree>
    <p:extLst>
      <p:ext uri="{BB962C8B-B14F-4D97-AF65-F5344CB8AC3E}">
        <p14:creationId xmlns:p14="http://schemas.microsoft.com/office/powerpoint/2010/main" val="126289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734CA-DE22-459A-A1C2-795DBCB5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99552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262626"/>
                </a:solidFill>
              </a:rPr>
              <a:t>Internal Audit in Rural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58569-B09F-4507-95B1-DF84BC37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24" y="1423114"/>
            <a:ext cx="10655352" cy="442685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Proposal for setting up Internal Audit Wing approved. Proposal for creation of posts for Internal Audit has been approved by Hon’ble Minister and sent to </a:t>
            </a:r>
            <a:r>
              <a:rPr lang="en-US" sz="2400" dirty="0" err="1">
                <a:solidFill>
                  <a:srgbClr val="262626"/>
                </a:solidFill>
              </a:rPr>
              <a:t>Deptt</a:t>
            </a:r>
            <a:r>
              <a:rPr lang="en-US" sz="2400" dirty="0">
                <a:solidFill>
                  <a:srgbClr val="262626"/>
                </a:solidFill>
              </a:rPr>
              <a:t>. of Expenditure.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As a capacity development effort, 3 week certificate course have been designed and conducted at NIRD &amp; PR.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Four batches of 86 trained at NIRD, Hyderabad.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One batch of 28 also trained at SIRD, </a:t>
            </a:r>
            <a:r>
              <a:rPr lang="en-US" sz="2400" dirty="0" err="1">
                <a:solidFill>
                  <a:srgbClr val="262626"/>
                </a:solidFill>
              </a:rPr>
              <a:t>Bhubneshwar</a:t>
            </a:r>
            <a:r>
              <a:rPr lang="en-US" sz="2400" dirty="0">
                <a:solidFill>
                  <a:srgbClr val="262626"/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Two batches of 31 of master trainers held at NIRD, Hyderabad.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Risk based Internal Audit being conducted and reports are processed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35034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734CA-DE22-459A-A1C2-795DBCB5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214307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IN" b="1" dirty="0" err="1"/>
              <a:t>GR</a:t>
            </a:r>
            <a:r>
              <a:rPr lang="en-IN" dirty="0" err="1"/>
              <a:t>ameen</a:t>
            </a:r>
            <a:r>
              <a:rPr lang="en-IN" dirty="0"/>
              <a:t> </a:t>
            </a:r>
            <a:r>
              <a:rPr lang="en-IN" b="1" dirty="0"/>
              <a:t>I</a:t>
            </a:r>
            <a:r>
              <a:rPr lang="en-IN" dirty="0"/>
              <a:t>nternal audit </a:t>
            </a:r>
            <a:r>
              <a:rPr lang="en-IN" b="1" dirty="0"/>
              <a:t>P</a:t>
            </a:r>
            <a:r>
              <a:rPr lang="en-IN" dirty="0"/>
              <a:t>ortal (GRIP)</a:t>
            </a:r>
            <a:endParaRPr lang="en-IN" dirty="0">
              <a:solidFill>
                <a:srgbClr val="26262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7E6F99-4DE8-4D04-A460-C14FB177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48" y="498220"/>
            <a:ext cx="5194794" cy="134165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58569-B09F-4507-95B1-DF84BC37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3432902"/>
            <a:ext cx="11219545" cy="3264483"/>
          </a:xfr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solidFill>
                  <a:srgbClr val="262626"/>
                </a:solidFill>
              </a:rPr>
              <a:t>An initiative has been taken by O/o CCA, MoRD in order to give impetus to </a:t>
            </a:r>
            <a:r>
              <a:rPr lang="en-US" sz="2300" b="1" dirty="0">
                <a:solidFill>
                  <a:srgbClr val="262626"/>
                </a:solidFill>
              </a:rPr>
              <a:t>Digital India</a:t>
            </a:r>
            <a:r>
              <a:rPr lang="en-US" sz="2300" dirty="0">
                <a:solidFill>
                  <a:srgbClr val="262626"/>
                </a:solidFill>
              </a:rPr>
              <a:t>, expedite the Risk Based Internal Audit process through automation</a:t>
            </a:r>
          </a:p>
          <a:p>
            <a:pPr algn="just"/>
            <a:endParaRPr lang="en-IN" sz="2300" dirty="0">
              <a:solidFill>
                <a:srgbClr val="262626"/>
              </a:solidFill>
            </a:endParaRPr>
          </a:p>
          <a:p>
            <a:pPr algn="just"/>
            <a:r>
              <a:rPr lang="en-IN" sz="2300" b="1" dirty="0">
                <a:solidFill>
                  <a:srgbClr val="262626"/>
                </a:solidFill>
              </a:rPr>
              <a:t>Aim</a:t>
            </a:r>
            <a:r>
              <a:rPr lang="en-IN" sz="2300" dirty="0">
                <a:solidFill>
                  <a:srgbClr val="262626"/>
                </a:solidFill>
              </a:rPr>
              <a:t>: </a:t>
            </a:r>
            <a:r>
              <a:rPr lang="en-US" sz="2300" dirty="0">
                <a:solidFill>
                  <a:srgbClr val="262626"/>
                </a:solidFill>
              </a:rPr>
              <a:t>Strengthening the accountability framework of MoRD schemes through facilitating Risk Based Internal Audit</a:t>
            </a:r>
          </a:p>
          <a:p>
            <a:pPr algn="just"/>
            <a:endParaRPr lang="en-US" sz="2300" dirty="0">
              <a:solidFill>
                <a:srgbClr val="262626"/>
              </a:solidFill>
            </a:endParaRPr>
          </a:p>
          <a:p>
            <a:pPr algn="just"/>
            <a:r>
              <a:rPr lang="en-IN" sz="2300" b="1" dirty="0">
                <a:solidFill>
                  <a:srgbClr val="262626"/>
                </a:solidFill>
              </a:rPr>
              <a:t>First of its kind</a:t>
            </a:r>
            <a:r>
              <a:rPr lang="en-IN" sz="2300" dirty="0">
                <a:solidFill>
                  <a:srgbClr val="262626"/>
                </a:solidFill>
              </a:rPr>
              <a:t> project of Government of India (</a:t>
            </a:r>
            <a:r>
              <a:rPr lang="en-IN" sz="2300" dirty="0" err="1">
                <a:solidFill>
                  <a:srgbClr val="262626"/>
                </a:solidFill>
              </a:rPr>
              <a:t>GoI</a:t>
            </a:r>
            <a:r>
              <a:rPr lang="en-IN" sz="2300" dirty="0">
                <a:solidFill>
                  <a:srgbClr val="262626"/>
                </a:solidFill>
              </a:rPr>
              <a:t>) in the field of Internal control and Internal Audit on internet enabled platform.</a:t>
            </a:r>
          </a:p>
        </p:txBody>
      </p:sp>
    </p:spTree>
    <p:extLst>
      <p:ext uri="{BB962C8B-B14F-4D97-AF65-F5344CB8AC3E}">
        <p14:creationId xmlns:p14="http://schemas.microsoft.com/office/powerpoint/2010/main" val="38982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F2938-9631-4E3E-BD62-892706EA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06A0C3-A666-4849-8B56-083CBF895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6" t="22322" r="20603" b="14304"/>
          <a:stretch/>
        </p:blipFill>
        <p:spPr>
          <a:xfrm>
            <a:off x="0" y="174167"/>
            <a:ext cx="12168000" cy="6841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268DD-F734-4546-B1F7-553B3968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5007428"/>
            <a:ext cx="11872686" cy="172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2800" b="1" dirty="0"/>
              <a:t>GRIP launched on 19</a:t>
            </a:r>
            <a:r>
              <a:rPr lang="en-IN" sz="2800" b="1" baseline="30000" dirty="0"/>
              <a:t>th</a:t>
            </a:r>
            <a:r>
              <a:rPr lang="en-IN" sz="2800" b="1" dirty="0"/>
              <a:t> June 2017 </a:t>
            </a:r>
            <a:br>
              <a:rPr lang="en-IN" sz="2800" b="1" dirty="0"/>
            </a:br>
            <a:r>
              <a:rPr lang="en-IN" sz="2800" dirty="0"/>
              <a:t>by </a:t>
            </a:r>
            <a:br>
              <a:rPr lang="en-IN" sz="2800" dirty="0"/>
            </a:br>
            <a:r>
              <a:rPr lang="en-IN" sz="2800" dirty="0"/>
              <a:t>Shri Narendra Singh </a:t>
            </a:r>
            <a:r>
              <a:rPr lang="en-IN" sz="2800" dirty="0" err="1"/>
              <a:t>Tomar</a:t>
            </a:r>
            <a:r>
              <a:rPr lang="en-IN" sz="2800" dirty="0"/>
              <a:t>, Hon’ble Minister of RD, PR &amp; Mines</a:t>
            </a:r>
          </a:p>
        </p:txBody>
      </p:sp>
    </p:spTree>
    <p:extLst>
      <p:ext uri="{BB962C8B-B14F-4D97-AF65-F5344CB8AC3E}">
        <p14:creationId xmlns:p14="http://schemas.microsoft.com/office/powerpoint/2010/main" val="30091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1265</Words>
  <Application>Microsoft Office PowerPoint</Application>
  <PresentationFormat>Custom</PresentationFormat>
  <Paragraphs>215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Rural Development Initiatives and Internal Controls through IT</vt:lpstr>
      <vt:lpstr>PowerPoint Presentation</vt:lpstr>
      <vt:lpstr>PowerPoint Presentation</vt:lpstr>
      <vt:lpstr>Public Financial Management System (PFMS) for Better Financial Management</vt:lpstr>
      <vt:lpstr>PFMS: Transaction Perspective (Real time Transaction System)</vt:lpstr>
      <vt:lpstr>Account Validation Response  Daily Transaction Data </vt:lpstr>
      <vt:lpstr>Internal Audit in Rural Development</vt:lpstr>
      <vt:lpstr>GRameen Internal audit Portal (GRIP)</vt:lpstr>
      <vt:lpstr>GRIP launched on 19th June 2017  by  Shri Narendra Singh Tomar, Hon’ble Minister of RD, PR &amp; Mines</vt:lpstr>
      <vt:lpstr>Government Process Re-engineering (GPR)</vt:lpstr>
      <vt:lpstr>Technology used for GRIP</vt:lpstr>
      <vt:lpstr>GRameen Internal Audit Portal-MIS</vt:lpstr>
      <vt:lpstr>GRIP Reduced Environmental Cost</vt:lpstr>
      <vt:lpstr>Blockchain in Internal Audit</vt:lpstr>
      <vt:lpstr>Background, and Opportunity</vt:lpstr>
      <vt:lpstr>Potential Solution</vt:lpstr>
      <vt:lpstr>Blockchain - Pilot Project on GRIP</vt:lpstr>
      <vt:lpstr>GRIP - Pilot Project on Blockchain</vt:lpstr>
      <vt:lpstr>Goals of Blockchain Pilot for GRIP Portal</vt:lpstr>
      <vt:lpstr>Scope &amp; Solution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 Sai Ganesh Kruthiventi</dc:creator>
  <cp:lastModifiedBy>Amit</cp:lastModifiedBy>
  <cp:revision>18</cp:revision>
  <dcterms:created xsi:type="dcterms:W3CDTF">2019-11-05T14:19:42Z</dcterms:created>
  <dcterms:modified xsi:type="dcterms:W3CDTF">2019-11-06T08:53:41Z</dcterms:modified>
</cp:coreProperties>
</file>